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theme/theme4.xml" ContentType="application/vnd.openxmlformats-officedocument.theme+xml"/>
  <Override PartName="/ppt/slideLayouts/slideLayout14.xml" ContentType="application/vnd.openxmlformats-officedocument.presentationml.slideLayout+xml"/>
  <Override PartName="/ppt/theme/theme5.xml" ContentType="application/vnd.openxmlformats-officedocument.theme+xml"/>
  <Override PartName="/ppt/slideLayouts/slideLayout15.xml" ContentType="application/vnd.openxmlformats-officedocument.presentationml.slideLayout+xml"/>
  <Override PartName="/ppt/theme/theme6.xml" ContentType="application/vnd.openxmlformats-officedocument.theme+xml"/>
  <Override PartName="/ppt/slideLayouts/slideLayout16.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 id="2147483659" r:id="rId3"/>
    <p:sldMasterId id="2147483661" r:id="rId4"/>
    <p:sldMasterId id="2147483663" r:id="rId5"/>
    <p:sldMasterId id="2147483665" r:id="rId6"/>
    <p:sldMasterId id="2147483670" r:id="rId7"/>
  </p:sldMasterIdLst>
  <p:notesMasterIdLst>
    <p:notesMasterId r:id="rId25"/>
  </p:notesMasterIdLst>
  <p:sldIdLst>
    <p:sldId id="256" r:id="rId8"/>
    <p:sldId id="257" r:id="rId9"/>
    <p:sldId id="258" r:id="rId10"/>
    <p:sldId id="259" r:id="rId11"/>
    <p:sldId id="260" r:id="rId12"/>
    <p:sldId id="261" r:id="rId13"/>
    <p:sldId id="262" r:id="rId14"/>
    <p:sldId id="263" r:id="rId15"/>
    <p:sldId id="264" r:id="rId16"/>
    <p:sldId id="265" r:id="rId17"/>
    <p:sldId id="2141412206" r:id="rId18"/>
    <p:sldId id="540" r:id="rId19"/>
    <p:sldId id="2141412203" r:id="rId20"/>
    <p:sldId id="2141412207" r:id="rId21"/>
    <p:sldId id="2141412205" r:id="rId22"/>
    <p:sldId id="516" r:id="rId23"/>
    <p:sldId id="2141412208" r:id="rId24"/>
  </p:sldIdLst>
  <p:sldSz cx="9144000" cy="6858000" type="screen4x3"/>
  <p:notesSz cx="6950075" cy="9236075"/>
  <p:embeddedFontLst>
    <p:embeddedFont>
      <p:font typeface="Gill Sans" panose="020B0604020202020204" charset="0"/>
      <p:regular r:id="rId26"/>
      <p:bold r:id="rId27"/>
    </p:embeddedFont>
    <p:embeddedFont>
      <p:font typeface="Gill Sans MT" panose="020B0502020104020203" pitchFamily="34" charset="0"/>
      <p:regular r:id="rId28"/>
      <p:bold r:id="rId29"/>
      <p:italic r:id="rId30"/>
      <p:boldItalic r:id="rId31"/>
    </p:embeddedFont>
    <p:embeddedFont>
      <p:font typeface="Quattrocento Sans" panose="020B0502050000020003" pitchFamily="34"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6" roundtripDataSignature="AMtx7mgRUlVqyu/MZZaIuQiaTra6gHRMt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ristine Musset"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770F0A-561A-4231-9D64-135B5824AC8B}" v="33" dt="2024-11-15T17:39:41.3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1140"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font" Target="fonts/font1.fntdata"/><Relationship Id="rId39" Type="http://schemas.openxmlformats.org/officeDocument/2006/relationships/viewProps" Target="viewProps.xml"/><Relationship Id="rId21" Type="http://schemas.openxmlformats.org/officeDocument/2006/relationships/slide" Target="slides/slide14.xml"/><Relationship Id="rId34" Type="http://schemas.openxmlformats.org/officeDocument/2006/relationships/font" Target="fonts/font9.fntdata"/><Relationship Id="rId42" Type="http://schemas.microsoft.com/office/2015/10/relationships/revisionInfo" Target="revisionInfo.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font" Target="fonts/font4.fntdata"/><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font" Target="fonts/font7.fntdata"/><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font" Target="fonts/font3.fntdata"/><Relationship Id="rId36" Type="http://customschemas.google.com/relationships/presentationmetadata" Target="metadata"/><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font" Target="fonts/font6.fntdata"/><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8" Type="http://schemas.openxmlformats.org/officeDocument/2006/relationships/slide" Target="slides/slide1.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011699" cy="461804"/>
          </a:xfrm>
          <a:prstGeom prst="rect">
            <a:avLst/>
          </a:prstGeom>
          <a:noFill/>
          <a:ln>
            <a:noFill/>
          </a:ln>
        </p:spPr>
        <p:txBody>
          <a:bodyPr spcFirstLastPara="1" wrap="square" lIns="92475" tIns="46225" rIns="92475" bIns="46225"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936768" y="0"/>
            <a:ext cx="3011699" cy="461804"/>
          </a:xfrm>
          <a:prstGeom prst="rect">
            <a:avLst/>
          </a:prstGeom>
          <a:noFill/>
          <a:ln>
            <a:noFill/>
          </a:ln>
        </p:spPr>
        <p:txBody>
          <a:bodyPr spcFirstLastPara="1" wrap="square" lIns="92475" tIns="46225" rIns="92475" bIns="46225"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65225" y="692150"/>
            <a:ext cx="4619625" cy="3463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95008" y="4387136"/>
            <a:ext cx="5560060" cy="4156234"/>
          </a:xfrm>
          <a:prstGeom prst="rect">
            <a:avLst/>
          </a:prstGeom>
          <a:noFill/>
          <a:ln>
            <a:noFill/>
          </a:ln>
        </p:spPr>
        <p:txBody>
          <a:bodyPr spcFirstLastPara="1" wrap="square" lIns="92475" tIns="46225" rIns="92475" bIns="46225" anchor="t" anchorCtr="0">
            <a:norm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772668"/>
            <a:ext cx="3011699" cy="461804"/>
          </a:xfrm>
          <a:prstGeom prst="rect">
            <a:avLst/>
          </a:prstGeom>
          <a:noFill/>
          <a:ln>
            <a:noFill/>
          </a:ln>
        </p:spPr>
        <p:txBody>
          <a:bodyPr spcFirstLastPara="1" wrap="square" lIns="92475" tIns="46225" rIns="92475" bIns="46225"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936768" y="8772668"/>
            <a:ext cx="3011699" cy="461804"/>
          </a:xfrm>
          <a:prstGeom prst="rect">
            <a:avLst/>
          </a:prstGeom>
          <a:noFill/>
          <a:ln>
            <a:noFill/>
          </a:ln>
        </p:spPr>
        <p:txBody>
          <a:bodyPr spcFirstLastPara="1" wrap="square" lIns="92475" tIns="46225" rIns="92475" bIns="46225"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p1:notes"/>
          <p:cNvSpPr>
            <a:spLocks noGrp="1" noRot="1" noChangeAspect="1"/>
          </p:cNvSpPr>
          <p:nvPr>
            <p:ph type="sldImg" idx="2"/>
          </p:nvPr>
        </p:nvSpPr>
        <p:spPr>
          <a:xfrm>
            <a:off x="1165225" y="692150"/>
            <a:ext cx="4619625" cy="3463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4" name="Google Shape;74;p1:notes"/>
          <p:cNvSpPr txBox="1">
            <a:spLocks noGrp="1"/>
          </p:cNvSpPr>
          <p:nvPr>
            <p:ph type="body" idx="1"/>
          </p:nvPr>
        </p:nvSpPr>
        <p:spPr>
          <a:xfrm>
            <a:off x="695008" y="4387136"/>
            <a:ext cx="5560060" cy="4156234"/>
          </a:xfrm>
          <a:prstGeom prst="rect">
            <a:avLst/>
          </a:prstGeom>
          <a:noFill/>
          <a:ln>
            <a:noFill/>
          </a:ln>
        </p:spPr>
        <p:txBody>
          <a:bodyPr spcFirstLastPara="1" wrap="square" lIns="92475" tIns="46225" rIns="92475" bIns="46225" anchor="t" anchorCtr="0">
            <a:normAutofit/>
          </a:bodyPr>
          <a:lstStyle/>
          <a:p>
            <a:pPr marL="0" lvl="0" indent="0" algn="l" rtl="0">
              <a:spcBef>
                <a:spcPts val="0"/>
              </a:spcBef>
              <a:spcAft>
                <a:spcPts val="0"/>
              </a:spcAft>
              <a:buNone/>
            </a:pPr>
            <a:endParaRPr/>
          </a:p>
          <a:p>
            <a:pPr marL="0" lvl="0" indent="0" algn="l" rtl="0">
              <a:spcBef>
                <a:spcPts val="0"/>
              </a:spcBef>
              <a:spcAft>
                <a:spcPts val="0"/>
              </a:spcAft>
              <a:buNone/>
            </a:pPr>
            <a:r>
              <a:rPr lang="fr-FR"/>
              <a:t> </a:t>
            </a:r>
            <a:endParaRPr/>
          </a:p>
        </p:txBody>
      </p:sp>
      <p:sp>
        <p:nvSpPr>
          <p:cNvPr id="75" name="Google Shape;75;p1:notes"/>
          <p:cNvSpPr txBox="1">
            <a:spLocks noGrp="1"/>
          </p:cNvSpPr>
          <p:nvPr>
            <p:ph type="sldNum" idx="12"/>
          </p:nvPr>
        </p:nvSpPr>
        <p:spPr>
          <a:xfrm>
            <a:off x="3936768" y="8772668"/>
            <a:ext cx="3011699" cy="461804"/>
          </a:xfrm>
          <a:prstGeom prst="rect">
            <a:avLst/>
          </a:prstGeom>
          <a:noFill/>
          <a:ln>
            <a:noFill/>
          </a:ln>
        </p:spPr>
        <p:txBody>
          <a:bodyPr spcFirstLastPara="1" wrap="square" lIns="92475" tIns="46225" rIns="92475" bIns="46225" anchor="b" anchorCtr="0">
            <a:noAutofit/>
          </a:bodyPr>
          <a:lstStyle/>
          <a:p>
            <a:pPr marL="0" lvl="0" indent="0" algn="r" rtl="0">
              <a:spcBef>
                <a:spcPts val="0"/>
              </a:spcBef>
              <a:spcAft>
                <a:spcPts val="0"/>
              </a:spcAft>
              <a:buNone/>
            </a:pPr>
            <a:fld id="{00000000-1234-1234-1234-123412341234}" type="slidenum">
              <a:rPr lang="fr-F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10:notes"/>
          <p:cNvSpPr txBox="1">
            <a:spLocks noGrp="1"/>
          </p:cNvSpPr>
          <p:nvPr>
            <p:ph type="body" idx="1"/>
          </p:nvPr>
        </p:nvSpPr>
        <p:spPr>
          <a:xfrm>
            <a:off x="695008" y="4387136"/>
            <a:ext cx="5560060" cy="4156234"/>
          </a:xfrm>
          <a:prstGeom prst="rect">
            <a:avLst/>
          </a:prstGeom>
          <a:noFill/>
          <a:ln>
            <a:noFill/>
          </a:ln>
        </p:spPr>
        <p:txBody>
          <a:bodyPr spcFirstLastPara="1" wrap="square" lIns="92475" tIns="46225" rIns="92475" bIns="46225" anchor="t" anchorCtr="0">
            <a:noAutofit/>
          </a:bodyPr>
          <a:lstStyle/>
          <a:p>
            <a:pPr marL="0" lvl="0" indent="0" algn="l" rtl="0">
              <a:spcBef>
                <a:spcPts val="0"/>
              </a:spcBef>
              <a:spcAft>
                <a:spcPts val="0"/>
              </a:spcAft>
              <a:buClr>
                <a:schemeClr val="dk1"/>
              </a:buClr>
              <a:buSzPts val="1200"/>
              <a:buFont typeface="Calibri"/>
              <a:buNone/>
            </a:pPr>
            <a:endParaRPr/>
          </a:p>
        </p:txBody>
      </p:sp>
      <p:sp>
        <p:nvSpPr>
          <p:cNvPr id="172" name="Google Shape;172;p10:notes"/>
          <p:cNvSpPr>
            <a:spLocks noGrp="1" noRot="1" noChangeAspect="1"/>
          </p:cNvSpPr>
          <p:nvPr>
            <p:ph type="sldImg" idx="2"/>
          </p:nvPr>
        </p:nvSpPr>
        <p:spPr>
          <a:xfrm>
            <a:off x="1165225" y="692150"/>
            <a:ext cx="4619625" cy="3463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154D62-D7A5-D248-8B93-7A8623E1000B}" type="slidenum">
              <a:rPr lang="en-US" smtClean="0"/>
              <a:pPr/>
              <a:t>11</a:t>
            </a:fld>
            <a:endParaRPr lang="en-US"/>
          </a:p>
        </p:txBody>
      </p:sp>
    </p:spTree>
    <p:extLst>
      <p:ext uri="{BB962C8B-B14F-4D97-AF65-F5344CB8AC3E}">
        <p14:creationId xmlns:p14="http://schemas.microsoft.com/office/powerpoint/2010/main" val="25788425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154D62-D7A5-D248-8B93-7A8623E1000B}" type="slidenum">
              <a:rPr lang="en-US" smtClean="0"/>
              <a:pPr/>
              <a:t>12</a:t>
            </a:fld>
            <a:endParaRPr lang="en-US"/>
          </a:p>
        </p:txBody>
      </p:sp>
    </p:spTree>
    <p:extLst>
      <p:ext uri="{BB962C8B-B14F-4D97-AF65-F5344CB8AC3E}">
        <p14:creationId xmlns:p14="http://schemas.microsoft.com/office/powerpoint/2010/main" val="3085811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Mache a 50 km de zone de </a:t>
            </a:r>
            <a:r>
              <a:rPr lang="en-US" sz="1200" dirty="0" err="1"/>
              <a:t>pwodiksyon</a:t>
            </a:r>
            <a:r>
              <a:rPr lang="en-US" sz="1200" dirty="0"/>
              <a:t> </a:t>
            </a:r>
            <a:r>
              <a:rPr lang="en-US" sz="1200" dirty="0" err="1"/>
              <a:t>yo</a:t>
            </a:r>
            <a:r>
              <a:rPr lang="en-US" sz="1200" dirty="0"/>
              <a:t>, </a:t>
            </a:r>
            <a:r>
              <a:rPr lang="en-US" sz="1200" dirty="0" err="1"/>
              <a:t>transportasyon</a:t>
            </a:r>
            <a:r>
              <a:rPr lang="en-US" sz="1200" dirty="0"/>
              <a:t> </a:t>
            </a:r>
            <a:r>
              <a:rPr lang="en-US" sz="1200" dirty="0" err="1"/>
              <a:t>koute</a:t>
            </a:r>
            <a:r>
              <a:rPr lang="en-US" sz="1200" dirty="0"/>
              <a:t> 20% </a:t>
            </a:r>
            <a:r>
              <a:rPr lang="en-US" sz="1200" dirty="0" err="1"/>
              <a:t>kou</a:t>
            </a:r>
            <a:r>
              <a:rPr lang="en-US" sz="1200" dirty="0"/>
              <a:t>, e le </a:t>
            </a:r>
            <a:r>
              <a:rPr lang="en-US" sz="1200" dirty="0" err="1"/>
              <a:t>yo</a:t>
            </a:r>
            <a:r>
              <a:rPr lang="en-US" sz="1200" dirty="0"/>
              <a:t> rive nan </a:t>
            </a:r>
            <a:r>
              <a:rPr lang="en-US" sz="1200" dirty="0" err="1"/>
              <a:t>mache</a:t>
            </a:r>
            <a:r>
              <a:rPr lang="en-US" sz="1200" dirty="0"/>
              <a:t> </a:t>
            </a:r>
            <a:r>
              <a:rPr lang="en-US" sz="1200" dirty="0" err="1"/>
              <a:t>yo</a:t>
            </a:r>
            <a:r>
              <a:rPr lang="en-US" sz="1200" dirty="0"/>
              <a:t> pa bay </a:t>
            </a:r>
            <a:r>
              <a:rPr lang="en-US" sz="1200" dirty="0" err="1"/>
              <a:t>yo</a:t>
            </a:r>
            <a:r>
              <a:rPr lang="en-US" sz="1200" dirty="0"/>
              <a:t> bon </a:t>
            </a:r>
            <a:r>
              <a:rPr lang="en-US" sz="1200" dirty="0" err="1"/>
              <a:t>pri</a:t>
            </a:r>
            <a:r>
              <a:rPr lang="en-US" sz="1200" dirty="0"/>
              <a:t> paske </a:t>
            </a:r>
            <a:endParaRPr lang="en-US" dirty="0"/>
          </a:p>
        </p:txBody>
      </p:sp>
      <p:sp>
        <p:nvSpPr>
          <p:cNvPr id="4" name="Slide Number Placeholder 3"/>
          <p:cNvSpPr>
            <a:spLocks noGrp="1"/>
          </p:cNvSpPr>
          <p:nvPr>
            <p:ph type="sldNum" sz="quarter" idx="5"/>
          </p:nvPr>
        </p:nvSpPr>
        <p:spPr/>
        <p:txBody>
          <a:bodyPr/>
          <a:lstStyle/>
          <a:p>
            <a:fld id="{DD154D62-D7A5-D248-8B93-7A8623E1000B}" type="slidenum">
              <a:rPr lang="en-US" smtClean="0"/>
              <a:pPr/>
              <a:t>13</a:t>
            </a:fld>
            <a:endParaRPr lang="en-US"/>
          </a:p>
        </p:txBody>
      </p:sp>
    </p:spTree>
    <p:extLst>
      <p:ext uri="{BB962C8B-B14F-4D97-AF65-F5344CB8AC3E}">
        <p14:creationId xmlns:p14="http://schemas.microsoft.com/office/powerpoint/2010/main" val="17602308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C66764-B384-875D-F573-FB61122221A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E9D3DD5-AEA0-FDCE-6FF7-C7020C552BE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1626C1D-B346-1C9D-AEB8-9390DF1ABB53}"/>
              </a:ext>
            </a:extLst>
          </p:cNvPr>
          <p:cNvSpPr>
            <a:spLocks noGrp="1"/>
          </p:cNvSpPr>
          <p:nvPr>
            <p:ph type="body" idx="1"/>
          </p:nvPr>
        </p:nvSpPr>
        <p:spPr/>
        <p:txBody>
          <a:bodyPr/>
          <a:lstStyle/>
          <a:p>
            <a:r>
              <a:rPr lang="en-US" sz="1200" dirty="0"/>
              <a:t>Mache a 50 km de zone de </a:t>
            </a:r>
            <a:r>
              <a:rPr lang="en-US" sz="1200" dirty="0" err="1"/>
              <a:t>pwodiksyon</a:t>
            </a:r>
            <a:r>
              <a:rPr lang="en-US" sz="1200" dirty="0"/>
              <a:t> </a:t>
            </a:r>
            <a:r>
              <a:rPr lang="en-US" sz="1200" dirty="0" err="1"/>
              <a:t>yo</a:t>
            </a:r>
            <a:r>
              <a:rPr lang="en-US" sz="1200" dirty="0"/>
              <a:t>, </a:t>
            </a:r>
            <a:r>
              <a:rPr lang="en-US" sz="1200" dirty="0" err="1"/>
              <a:t>transportasyon</a:t>
            </a:r>
            <a:r>
              <a:rPr lang="en-US" sz="1200" dirty="0"/>
              <a:t> </a:t>
            </a:r>
            <a:r>
              <a:rPr lang="en-US" sz="1200" dirty="0" err="1"/>
              <a:t>koute</a:t>
            </a:r>
            <a:r>
              <a:rPr lang="en-US" sz="1200" dirty="0"/>
              <a:t> 20% </a:t>
            </a:r>
            <a:r>
              <a:rPr lang="en-US" sz="1200" dirty="0" err="1"/>
              <a:t>kou</a:t>
            </a:r>
            <a:r>
              <a:rPr lang="en-US" sz="1200" dirty="0"/>
              <a:t>, e le </a:t>
            </a:r>
            <a:r>
              <a:rPr lang="en-US" sz="1200" dirty="0" err="1"/>
              <a:t>yo</a:t>
            </a:r>
            <a:r>
              <a:rPr lang="en-US" sz="1200" dirty="0"/>
              <a:t> rive nan </a:t>
            </a:r>
            <a:r>
              <a:rPr lang="en-US" sz="1200" dirty="0" err="1"/>
              <a:t>mache</a:t>
            </a:r>
            <a:r>
              <a:rPr lang="en-US" sz="1200" dirty="0"/>
              <a:t> </a:t>
            </a:r>
            <a:r>
              <a:rPr lang="en-US" sz="1200" dirty="0" err="1"/>
              <a:t>yo</a:t>
            </a:r>
            <a:r>
              <a:rPr lang="en-US" sz="1200" dirty="0"/>
              <a:t> pa bay </a:t>
            </a:r>
            <a:r>
              <a:rPr lang="en-US" sz="1200" dirty="0" err="1"/>
              <a:t>yo</a:t>
            </a:r>
            <a:r>
              <a:rPr lang="en-US" sz="1200" dirty="0"/>
              <a:t> bon </a:t>
            </a:r>
            <a:r>
              <a:rPr lang="en-US" sz="1200" dirty="0" err="1"/>
              <a:t>pri</a:t>
            </a:r>
            <a:r>
              <a:rPr lang="en-US" sz="1200" dirty="0"/>
              <a:t> paske </a:t>
            </a:r>
            <a:endParaRPr lang="en-US" dirty="0"/>
          </a:p>
        </p:txBody>
      </p:sp>
      <p:sp>
        <p:nvSpPr>
          <p:cNvPr id="4" name="Slide Number Placeholder 3">
            <a:extLst>
              <a:ext uri="{FF2B5EF4-FFF2-40B4-BE49-F238E27FC236}">
                <a16:creationId xmlns:a16="http://schemas.microsoft.com/office/drawing/2014/main" id="{DAAA8832-9A9B-09D7-1F5F-055CEBD7A210}"/>
              </a:ext>
            </a:extLst>
          </p:cNvPr>
          <p:cNvSpPr>
            <a:spLocks noGrp="1"/>
          </p:cNvSpPr>
          <p:nvPr>
            <p:ph type="sldNum" sz="quarter" idx="5"/>
          </p:nvPr>
        </p:nvSpPr>
        <p:spPr/>
        <p:txBody>
          <a:bodyPr/>
          <a:lstStyle/>
          <a:p>
            <a:fld id="{DD154D62-D7A5-D248-8B93-7A8623E1000B}" type="slidenum">
              <a:rPr lang="en-US" smtClean="0"/>
              <a:pPr/>
              <a:t>14</a:t>
            </a:fld>
            <a:endParaRPr lang="en-US"/>
          </a:p>
        </p:txBody>
      </p:sp>
    </p:spTree>
    <p:extLst>
      <p:ext uri="{BB962C8B-B14F-4D97-AF65-F5344CB8AC3E}">
        <p14:creationId xmlns:p14="http://schemas.microsoft.com/office/powerpoint/2010/main" val="19572515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Mache a 50 km de zone de </a:t>
            </a:r>
            <a:r>
              <a:rPr lang="en-US" sz="1200" dirty="0" err="1"/>
              <a:t>pwodiksyon</a:t>
            </a:r>
            <a:r>
              <a:rPr lang="en-US" sz="1200" dirty="0"/>
              <a:t> </a:t>
            </a:r>
            <a:r>
              <a:rPr lang="en-US" sz="1200" dirty="0" err="1"/>
              <a:t>yo</a:t>
            </a:r>
            <a:r>
              <a:rPr lang="en-US" sz="1200" dirty="0"/>
              <a:t>, </a:t>
            </a:r>
            <a:r>
              <a:rPr lang="en-US" sz="1200" dirty="0" err="1"/>
              <a:t>transportasyon</a:t>
            </a:r>
            <a:r>
              <a:rPr lang="en-US" sz="1200" dirty="0"/>
              <a:t> </a:t>
            </a:r>
            <a:r>
              <a:rPr lang="en-US" sz="1200" dirty="0" err="1"/>
              <a:t>koute</a:t>
            </a:r>
            <a:r>
              <a:rPr lang="en-US" sz="1200" dirty="0"/>
              <a:t> 20% </a:t>
            </a:r>
            <a:r>
              <a:rPr lang="en-US" sz="1200" dirty="0" err="1"/>
              <a:t>kou</a:t>
            </a:r>
            <a:r>
              <a:rPr lang="en-US" sz="1200" dirty="0"/>
              <a:t>, e le </a:t>
            </a:r>
            <a:r>
              <a:rPr lang="en-US" sz="1200" dirty="0" err="1"/>
              <a:t>yo</a:t>
            </a:r>
            <a:r>
              <a:rPr lang="en-US" sz="1200" dirty="0"/>
              <a:t> rive nan </a:t>
            </a:r>
            <a:r>
              <a:rPr lang="en-US" sz="1200" dirty="0" err="1"/>
              <a:t>mache</a:t>
            </a:r>
            <a:r>
              <a:rPr lang="en-US" sz="1200" dirty="0"/>
              <a:t> </a:t>
            </a:r>
            <a:r>
              <a:rPr lang="en-US" sz="1200" dirty="0" err="1"/>
              <a:t>yo</a:t>
            </a:r>
            <a:r>
              <a:rPr lang="en-US" sz="1200" dirty="0"/>
              <a:t> pa bay </a:t>
            </a:r>
            <a:r>
              <a:rPr lang="en-US" sz="1200" dirty="0" err="1"/>
              <a:t>yo</a:t>
            </a:r>
            <a:r>
              <a:rPr lang="en-US" sz="1200" dirty="0"/>
              <a:t> bon </a:t>
            </a:r>
            <a:r>
              <a:rPr lang="en-US" sz="1200" dirty="0" err="1"/>
              <a:t>pri</a:t>
            </a:r>
            <a:r>
              <a:rPr lang="en-US" sz="1200" dirty="0"/>
              <a:t> paske </a:t>
            </a:r>
            <a:endParaRPr lang="en-US" dirty="0"/>
          </a:p>
        </p:txBody>
      </p:sp>
      <p:sp>
        <p:nvSpPr>
          <p:cNvPr id="4" name="Slide Number Placeholder 3"/>
          <p:cNvSpPr>
            <a:spLocks noGrp="1"/>
          </p:cNvSpPr>
          <p:nvPr>
            <p:ph type="sldNum" sz="quarter" idx="5"/>
          </p:nvPr>
        </p:nvSpPr>
        <p:spPr/>
        <p:txBody>
          <a:bodyPr/>
          <a:lstStyle/>
          <a:p>
            <a:fld id="{DD154D62-D7A5-D248-8B93-7A8623E1000B}" type="slidenum">
              <a:rPr lang="en-US" smtClean="0"/>
              <a:pPr/>
              <a:t>15</a:t>
            </a:fld>
            <a:endParaRPr lang="en-US"/>
          </a:p>
        </p:txBody>
      </p:sp>
    </p:spTree>
    <p:extLst>
      <p:ext uri="{BB962C8B-B14F-4D97-AF65-F5344CB8AC3E}">
        <p14:creationId xmlns:p14="http://schemas.microsoft.com/office/powerpoint/2010/main" val="30524081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sz="1800" dirty="0">
              <a:solidFill>
                <a:srgbClr val="403A32"/>
              </a:solidFill>
              <a:effectLst/>
              <a:latin typeface="Gill Sans MT" panose="020B0502020104020203"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D154D62-D7A5-D248-8B93-7A8623E1000B}" type="slidenum">
              <a:rPr lang="en-US" smtClean="0"/>
              <a:pPr/>
              <a:t>16</a:t>
            </a:fld>
            <a:endParaRPr lang="en-US"/>
          </a:p>
        </p:txBody>
      </p:sp>
    </p:spTree>
    <p:extLst>
      <p:ext uri="{BB962C8B-B14F-4D97-AF65-F5344CB8AC3E}">
        <p14:creationId xmlns:p14="http://schemas.microsoft.com/office/powerpoint/2010/main" val="13708530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0"/>
        <p:cNvGrpSpPr/>
        <p:nvPr/>
      </p:nvGrpSpPr>
      <p:grpSpPr>
        <a:xfrm>
          <a:off x="0" y="0"/>
          <a:ext cx="0" cy="0"/>
          <a:chOff x="0" y="0"/>
          <a:chExt cx="0" cy="0"/>
        </a:xfrm>
      </p:grpSpPr>
      <p:sp>
        <p:nvSpPr>
          <p:cNvPr id="621" name="Google Shape;621;p13: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dirty="0"/>
          </a:p>
        </p:txBody>
      </p:sp>
      <p:sp>
        <p:nvSpPr>
          <p:cNvPr id="622" name="Google Shape;622;p13:notes"/>
          <p:cNvSpPr>
            <a:spLocks noGrp="1" noRot="1" noChangeAspect="1"/>
          </p:cNvSpPr>
          <p:nvPr>
            <p:ph type="sldImg" idx="2"/>
          </p:nvPr>
        </p:nvSpPr>
        <p:spPr>
          <a:xfrm>
            <a:off x="1165225" y="692150"/>
            <a:ext cx="4619625"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4432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2: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82" name="Google Shape;82;p2:notes"/>
          <p:cNvSpPr>
            <a:spLocks noGrp="1" noRot="1" noChangeAspect="1"/>
          </p:cNvSpPr>
          <p:nvPr>
            <p:ph type="sldImg" idx="2"/>
          </p:nvPr>
        </p:nvSpPr>
        <p:spPr>
          <a:xfrm>
            <a:off x="1165225" y="692150"/>
            <a:ext cx="4619625"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3:notes"/>
          <p:cNvSpPr>
            <a:spLocks noGrp="1" noRot="1" noChangeAspect="1"/>
          </p:cNvSpPr>
          <p:nvPr>
            <p:ph type="sldImg" idx="2"/>
          </p:nvPr>
        </p:nvSpPr>
        <p:spPr>
          <a:xfrm>
            <a:off x="1165225" y="692150"/>
            <a:ext cx="4619625" cy="3463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9" name="Google Shape;89;p3:notes"/>
          <p:cNvSpPr txBox="1">
            <a:spLocks noGrp="1"/>
          </p:cNvSpPr>
          <p:nvPr>
            <p:ph type="body" idx="1"/>
          </p:nvPr>
        </p:nvSpPr>
        <p:spPr>
          <a:xfrm>
            <a:off x="695008" y="4387136"/>
            <a:ext cx="5560060" cy="4156234"/>
          </a:xfrm>
          <a:prstGeom prst="rect">
            <a:avLst/>
          </a:prstGeom>
          <a:noFill/>
          <a:ln>
            <a:noFill/>
          </a:ln>
        </p:spPr>
        <p:txBody>
          <a:bodyPr spcFirstLastPara="1" wrap="square" lIns="92475" tIns="46225" rIns="92475" bIns="46225" anchor="t" anchorCtr="0">
            <a:normAutofit/>
          </a:bodyPr>
          <a:lstStyle/>
          <a:p>
            <a:pPr marL="0" lvl="0" indent="0" algn="l" rtl="0">
              <a:spcBef>
                <a:spcPts val="0"/>
              </a:spcBef>
              <a:spcAft>
                <a:spcPts val="0"/>
              </a:spcAft>
              <a:buNone/>
            </a:pPr>
            <a:r>
              <a:rPr lang="fr-FR"/>
              <a:t>Un objectif global soutenu par 3 objectifs spécifiques</a:t>
            </a:r>
            <a:endParaRPr/>
          </a:p>
          <a:p>
            <a:pPr marL="0" lvl="0" indent="0" algn="l" rtl="0">
              <a:spcBef>
                <a:spcPts val="0"/>
              </a:spcBef>
              <a:spcAft>
                <a:spcPts val="0"/>
              </a:spcAft>
              <a:buNone/>
            </a:pPr>
            <a:endParaRPr/>
          </a:p>
          <a:p>
            <a:pPr marL="0" lvl="0" indent="0" algn="l" rtl="0">
              <a:spcBef>
                <a:spcPts val="0"/>
              </a:spcBef>
              <a:spcAft>
                <a:spcPts val="0"/>
              </a:spcAft>
              <a:buNone/>
            </a:pPr>
            <a:r>
              <a:rPr lang="fr-FR"/>
              <a:t>Objectif 1 : Il est ancré au niveau des producteurs  : techniques ou technologie de production animale</a:t>
            </a:r>
            <a:endParaRPr/>
          </a:p>
          <a:p>
            <a:pPr marL="0" lvl="0" indent="0" algn="l" rtl="0">
              <a:spcBef>
                <a:spcPts val="0"/>
              </a:spcBef>
              <a:spcAft>
                <a:spcPts val="0"/>
              </a:spcAft>
              <a:buNone/>
            </a:pPr>
            <a:r>
              <a:rPr lang="fr-FR"/>
              <a:t>Objectif 2 : En appui à l’objectif 1. La connexion des éleveurs aux services pour mieux produire  </a:t>
            </a:r>
            <a:endParaRPr/>
          </a:p>
          <a:p>
            <a:pPr marL="0" lvl="0" indent="0" algn="l" rtl="0">
              <a:spcBef>
                <a:spcPts val="0"/>
              </a:spcBef>
              <a:spcAft>
                <a:spcPts val="0"/>
              </a:spcAft>
              <a:buNone/>
            </a:pPr>
            <a:r>
              <a:rPr lang="fr-FR"/>
              <a:t>Objectif 3 : Il est ancré sur les acteurs du marché, la commercialisation ou la transformation et l’appui aux filières de l’ élevage   </a:t>
            </a:r>
            <a:endParaRPr/>
          </a:p>
        </p:txBody>
      </p:sp>
      <p:sp>
        <p:nvSpPr>
          <p:cNvPr id="90" name="Google Shape;90;p3:notes"/>
          <p:cNvSpPr txBox="1">
            <a:spLocks noGrp="1"/>
          </p:cNvSpPr>
          <p:nvPr>
            <p:ph type="sldNum" idx="12"/>
          </p:nvPr>
        </p:nvSpPr>
        <p:spPr>
          <a:xfrm>
            <a:off x="3936768" y="8772668"/>
            <a:ext cx="3011699" cy="461804"/>
          </a:xfrm>
          <a:prstGeom prst="rect">
            <a:avLst/>
          </a:prstGeom>
          <a:noFill/>
          <a:ln>
            <a:noFill/>
          </a:ln>
        </p:spPr>
        <p:txBody>
          <a:bodyPr spcFirstLastPara="1" wrap="square" lIns="92475" tIns="46225" rIns="92475" bIns="46225"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fr-FR" sz="1200" b="0" i="0" u="none" strike="noStrike" cap="none">
                <a:solidFill>
                  <a:srgbClr val="000000"/>
                </a:solidFill>
                <a:latin typeface="Calibri"/>
                <a:ea typeface="Calibri"/>
                <a:cs typeface="Calibri"/>
                <a:sym typeface="Calibri"/>
              </a:rPr>
              <a:t>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4:notes"/>
          <p:cNvSpPr>
            <a:spLocks noGrp="1" noRot="1" noChangeAspect="1"/>
          </p:cNvSpPr>
          <p:nvPr>
            <p:ph type="sldImg" idx="2"/>
          </p:nvPr>
        </p:nvSpPr>
        <p:spPr>
          <a:xfrm>
            <a:off x="1165225" y="692150"/>
            <a:ext cx="4619625" cy="3463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 name="Google Shape;103;p4:notes"/>
          <p:cNvSpPr txBox="1">
            <a:spLocks noGrp="1"/>
          </p:cNvSpPr>
          <p:nvPr>
            <p:ph type="body" idx="1"/>
          </p:nvPr>
        </p:nvSpPr>
        <p:spPr>
          <a:xfrm>
            <a:off x="695008" y="4387136"/>
            <a:ext cx="5560060" cy="4156234"/>
          </a:xfrm>
          <a:prstGeom prst="rect">
            <a:avLst/>
          </a:prstGeom>
          <a:noFill/>
          <a:ln>
            <a:noFill/>
          </a:ln>
        </p:spPr>
        <p:txBody>
          <a:bodyPr spcFirstLastPara="1" wrap="square" lIns="92475" tIns="46225" rIns="92475" bIns="46225"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fr-FR" sz="1200"/>
              <a:t>MSD: apwòch pou devlope sistèm mache pou yo travay pi efikas, dirab epi benefisye pòv yo, ranfòse kapasite yo epi bay yo opòtinite pou amelyore kondisyon lavi yo. Li entegre sistèm panse, responsablite ak jesyon adaptasyon.Pwojè devlopman sistèm mache yo (MSD) souvan chwazi  entèvansyon pou fasilite inovasyon biznis - nouvo pwovizyon, nouvo demann oswa nouvo modèl biznis (nouvo fason pou pwodui ak distribye pwovizyon, oswa nouvo fason pou pwodwi ak rasanble aktè/resous pou satisfè demann) ki fèt pou pèmèt pòv yo patisipe plis avantaje nan mache yo.</a:t>
            </a:r>
            <a:endParaRPr sz="1200" b="0" i="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p>
          <a:p>
            <a:pPr marL="0" marR="0" lvl="0" indent="0" algn="l" rtl="0">
              <a:lnSpc>
                <a:spcPct val="100000"/>
              </a:lnSpc>
              <a:spcBef>
                <a:spcPts val="0"/>
              </a:spcBef>
              <a:spcAft>
                <a:spcPts val="0"/>
              </a:spcAft>
              <a:buClr>
                <a:schemeClr val="dk1"/>
              </a:buClr>
              <a:buSzPts val="1200"/>
              <a:buFont typeface="Calibri"/>
              <a:buNone/>
            </a:pPr>
            <a:endParaRPr sz="1200"/>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104" name="Google Shape;104;p4:notes"/>
          <p:cNvSpPr txBox="1">
            <a:spLocks noGrp="1"/>
          </p:cNvSpPr>
          <p:nvPr>
            <p:ph type="sldNum" idx="12"/>
          </p:nvPr>
        </p:nvSpPr>
        <p:spPr>
          <a:xfrm>
            <a:off x="3936768" y="8772668"/>
            <a:ext cx="3011699" cy="461804"/>
          </a:xfrm>
          <a:prstGeom prst="rect">
            <a:avLst/>
          </a:prstGeom>
          <a:noFill/>
          <a:ln>
            <a:noFill/>
          </a:ln>
        </p:spPr>
        <p:txBody>
          <a:bodyPr spcFirstLastPara="1" wrap="square" lIns="92475" tIns="46225" rIns="92475" bIns="46225" anchor="b" anchorCtr="0">
            <a:noAutofit/>
          </a:bodyPr>
          <a:lstStyle/>
          <a:p>
            <a:pPr marL="0" lvl="0" indent="0" algn="r" rtl="0">
              <a:spcBef>
                <a:spcPts val="0"/>
              </a:spcBef>
              <a:spcAft>
                <a:spcPts val="0"/>
              </a:spcAft>
              <a:buNone/>
            </a:pPr>
            <a:fld id="{00000000-1234-1234-1234-123412341234}" type="slidenum">
              <a:rPr lang="fr-F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5:notes"/>
          <p:cNvSpPr>
            <a:spLocks noGrp="1" noRot="1" noChangeAspect="1"/>
          </p:cNvSpPr>
          <p:nvPr>
            <p:ph type="sldImg" idx="2"/>
          </p:nvPr>
        </p:nvSpPr>
        <p:spPr>
          <a:xfrm>
            <a:off x="1165225" y="692150"/>
            <a:ext cx="4619625" cy="3463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9" name="Google Shape;109;p5:notes"/>
          <p:cNvSpPr txBox="1">
            <a:spLocks noGrp="1"/>
          </p:cNvSpPr>
          <p:nvPr>
            <p:ph type="body" idx="1"/>
          </p:nvPr>
        </p:nvSpPr>
        <p:spPr>
          <a:xfrm>
            <a:off x="695008" y="4387136"/>
            <a:ext cx="5560060" cy="4156234"/>
          </a:xfrm>
          <a:prstGeom prst="rect">
            <a:avLst/>
          </a:prstGeom>
          <a:noFill/>
          <a:ln>
            <a:noFill/>
          </a:ln>
        </p:spPr>
        <p:txBody>
          <a:bodyPr spcFirstLastPara="1" wrap="square" lIns="92475" tIns="46225" rIns="92475" bIns="46225"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fr-FR"/>
              <a:t>Pratikan sistèm mache yo ta ka ajoute nan definisyon Sistèm Mache Rezilyan an: kapasite sistèm mache yo pou yo rann disponib resous, pou yo tire sou resous ki ekziste nan nivo sistèm lan (tankou filè sekirite sosyal, kapital sosyal, sistèm finansye oswa asistans gouvènman an) epi pou yo inove pou rezoud pwoblèm ki ka prezante akoz   chòk ak estrès</a:t>
            </a:r>
            <a:endParaRPr/>
          </a:p>
          <a:p>
            <a:pPr marL="0" lvl="0" indent="0" algn="l" rtl="0">
              <a:spcBef>
                <a:spcPts val="0"/>
              </a:spcBef>
              <a:spcAft>
                <a:spcPts val="0"/>
              </a:spcAft>
              <a:buNone/>
            </a:pPr>
            <a:endParaRPr/>
          </a:p>
        </p:txBody>
      </p:sp>
      <p:sp>
        <p:nvSpPr>
          <p:cNvPr id="110" name="Google Shape;110;p5:notes"/>
          <p:cNvSpPr txBox="1">
            <a:spLocks noGrp="1"/>
          </p:cNvSpPr>
          <p:nvPr>
            <p:ph type="sldNum" idx="12"/>
          </p:nvPr>
        </p:nvSpPr>
        <p:spPr>
          <a:xfrm>
            <a:off x="3936768" y="8772668"/>
            <a:ext cx="3011699" cy="461804"/>
          </a:xfrm>
          <a:prstGeom prst="rect">
            <a:avLst/>
          </a:prstGeom>
          <a:noFill/>
          <a:ln>
            <a:noFill/>
          </a:ln>
        </p:spPr>
        <p:txBody>
          <a:bodyPr spcFirstLastPara="1" wrap="square" lIns="92475" tIns="46225" rIns="92475" bIns="46225" anchor="b" anchorCtr="0">
            <a:noAutofit/>
          </a:bodyPr>
          <a:lstStyle/>
          <a:p>
            <a:pPr marL="0" lvl="0" indent="0" algn="r" rtl="0">
              <a:spcBef>
                <a:spcPts val="0"/>
              </a:spcBef>
              <a:spcAft>
                <a:spcPts val="0"/>
              </a:spcAft>
              <a:buNone/>
            </a:pPr>
            <a:fld id="{00000000-1234-1234-1234-123412341234}" type="slidenum">
              <a:rPr lang="fr-F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6:notes"/>
          <p:cNvSpPr>
            <a:spLocks noGrp="1" noRot="1" noChangeAspect="1"/>
          </p:cNvSpPr>
          <p:nvPr>
            <p:ph type="sldImg" idx="2"/>
          </p:nvPr>
        </p:nvSpPr>
        <p:spPr>
          <a:xfrm>
            <a:off x="1165225" y="692150"/>
            <a:ext cx="4619625" cy="3463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6" name="Google Shape;116;p6:notes"/>
          <p:cNvSpPr txBox="1">
            <a:spLocks noGrp="1"/>
          </p:cNvSpPr>
          <p:nvPr>
            <p:ph type="body" idx="1"/>
          </p:nvPr>
        </p:nvSpPr>
        <p:spPr>
          <a:xfrm>
            <a:off x="695008" y="4387136"/>
            <a:ext cx="5560060" cy="4156234"/>
          </a:xfrm>
          <a:prstGeom prst="rect">
            <a:avLst/>
          </a:prstGeom>
          <a:noFill/>
          <a:ln>
            <a:noFill/>
          </a:ln>
        </p:spPr>
        <p:txBody>
          <a:bodyPr spcFirstLastPara="1" wrap="square" lIns="92475" tIns="46225" rIns="92475" bIns="46225" anchor="t" anchorCtr="0">
            <a:normAutofit/>
          </a:bodyPr>
          <a:lstStyle/>
          <a:p>
            <a:pPr marL="0" lvl="0" indent="0" algn="l" rtl="0">
              <a:spcBef>
                <a:spcPts val="0"/>
              </a:spcBef>
              <a:spcAft>
                <a:spcPts val="0"/>
              </a:spcAft>
              <a:buNone/>
            </a:pPr>
            <a:endParaRPr/>
          </a:p>
        </p:txBody>
      </p:sp>
      <p:sp>
        <p:nvSpPr>
          <p:cNvPr id="117" name="Google Shape;117;p6:notes"/>
          <p:cNvSpPr txBox="1">
            <a:spLocks noGrp="1"/>
          </p:cNvSpPr>
          <p:nvPr>
            <p:ph type="sldNum" idx="12"/>
          </p:nvPr>
        </p:nvSpPr>
        <p:spPr>
          <a:xfrm>
            <a:off x="3936768" y="8772668"/>
            <a:ext cx="3011699" cy="461804"/>
          </a:xfrm>
          <a:prstGeom prst="rect">
            <a:avLst/>
          </a:prstGeom>
          <a:noFill/>
          <a:ln>
            <a:noFill/>
          </a:ln>
        </p:spPr>
        <p:txBody>
          <a:bodyPr spcFirstLastPara="1" wrap="square" lIns="92475" tIns="46225" rIns="92475" bIns="46225" anchor="b" anchorCtr="0">
            <a:noAutofit/>
          </a:bodyPr>
          <a:lstStyle/>
          <a:p>
            <a:pPr marL="0" lvl="0" indent="0" algn="r" rtl="0">
              <a:spcBef>
                <a:spcPts val="0"/>
              </a:spcBef>
              <a:spcAft>
                <a:spcPts val="0"/>
              </a:spcAft>
              <a:buNone/>
            </a:pPr>
            <a:fld id="{00000000-1234-1234-1234-123412341234}" type="slidenum">
              <a:rPr lang="fr-F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7: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145" name="Google Shape;145;p7:notes"/>
          <p:cNvSpPr>
            <a:spLocks noGrp="1" noRot="1" noChangeAspect="1"/>
          </p:cNvSpPr>
          <p:nvPr>
            <p:ph type="sldImg" idx="2"/>
          </p:nvPr>
        </p:nvSpPr>
        <p:spPr>
          <a:xfrm>
            <a:off x="1165225" y="692150"/>
            <a:ext cx="4619625"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8: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151" name="Google Shape;151;p8:notes"/>
          <p:cNvSpPr>
            <a:spLocks noGrp="1" noRot="1" noChangeAspect="1"/>
          </p:cNvSpPr>
          <p:nvPr>
            <p:ph type="sldImg" idx="2"/>
          </p:nvPr>
        </p:nvSpPr>
        <p:spPr>
          <a:xfrm>
            <a:off x="1165225" y="692150"/>
            <a:ext cx="4619625"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9: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157" name="Google Shape;157;p9:notes"/>
          <p:cNvSpPr>
            <a:spLocks noGrp="1" noRot="1" noChangeAspect="1"/>
          </p:cNvSpPr>
          <p:nvPr>
            <p:ph type="sldImg" idx="2"/>
          </p:nvPr>
        </p:nvSpPr>
        <p:spPr>
          <a:xfrm>
            <a:off x="1165225" y="692150"/>
            <a:ext cx="4619625"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4"/>
        <p:cNvGrpSpPr/>
        <p:nvPr/>
      </p:nvGrpSpPr>
      <p:grpSpPr>
        <a:xfrm>
          <a:off x="0" y="0"/>
          <a:ext cx="0" cy="0"/>
          <a:chOff x="0" y="0"/>
          <a:chExt cx="0" cy="0"/>
        </a:xfrm>
      </p:grpSpPr>
      <p:sp>
        <p:nvSpPr>
          <p:cNvPr id="15" name="Google Shape;15;p12"/>
          <p:cNvSpPr txBox="1"/>
          <p:nvPr/>
        </p:nvSpPr>
        <p:spPr>
          <a:xfrm>
            <a:off x="358758" y="6611159"/>
            <a:ext cx="7226024"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900" b="0" i="1" u="none" strike="noStrike" cap="none">
                <a:solidFill>
                  <a:schemeClr val="lt1"/>
                </a:solidFill>
                <a:latin typeface="Arial"/>
                <a:ea typeface="Arial"/>
                <a:cs typeface="Arial"/>
                <a:sym typeface="Arial"/>
              </a:rPr>
              <a:t>Photo Credit Goes Here</a:t>
            </a:r>
            <a:endParaRPr sz="900" b="0" i="1">
              <a:solidFill>
                <a:schemeClr val="lt1"/>
              </a:solidFill>
              <a:latin typeface="Arial"/>
              <a:ea typeface="Arial"/>
              <a:cs typeface="Arial"/>
              <a:sym typeface="Arial"/>
            </a:endParaRPr>
          </a:p>
        </p:txBody>
      </p:sp>
      <p:sp>
        <p:nvSpPr>
          <p:cNvPr id="16" name="Google Shape;16;p12"/>
          <p:cNvSpPr txBox="1">
            <a:spLocks noGrp="1"/>
          </p:cNvSpPr>
          <p:nvPr>
            <p:ph type="body" idx="1"/>
          </p:nvPr>
        </p:nvSpPr>
        <p:spPr>
          <a:xfrm>
            <a:off x="462856" y="5723098"/>
            <a:ext cx="5022850" cy="2603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200"/>
              </a:spcBef>
              <a:spcAft>
                <a:spcPts val="0"/>
              </a:spcAft>
              <a:buClr>
                <a:schemeClr val="lt1"/>
              </a:buClr>
              <a:buSzPts val="1000"/>
              <a:buFont typeface="Arial"/>
              <a:buNone/>
              <a:defRPr sz="1000" b="0" i="1"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7" name="Google Shape;17;p12"/>
          <p:cNvSpPr txBox="1">
            <a:spLocks noGrp="1"/>
          </p:cNvSpPr>
          <p:nvPr>
            <p:ph type="body" idx="2"/>
          </p:nvPr>
        </p:nvSpPr>
        <p:spPr>
          <a:xfrm>
            <a:off x="452438" y="5175081"/>
            <a:ext cx="8186737" cy="26828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00"/>
              </a:spcBef>
              <a:spcAft>
                <a:spcPts val="0"/>
              </a:spcAft>
              <a:buClr>
                <a:schemeClr val="lt1"/>
              </a:buClr>
              <a:buSzPts val="1500"/>
              <a:buFont typeface="Arial"/>
              <a:buNone/>
              <a:defRPr sz="15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8" name="Google Shape;18;p12"/>
          <p:cNvSpPr txBox="1">
            <a:spLocks noGrp="1"/>
          </p:cNvSpPr>
          <p:nvPr>
            <p:ph type="body" idx="3"/>
          </p:nvPr>
        </p:nvSpPr>
        <p:spPr>
          <a:xfrm>
            <a:off x="1021842" y="3829050"/>
            <a:ext cx="7089775" cy="1195388"/>
          </a:xfrm>
          <a:prstGeom prst="rect">
            <a:avLst/>
          </a:prstGeom>
          <a:noFill/>
          <a:ln>
            <a:noFill/>
          </a:ln>
        </p:spPr>
        <p:txBody>
          <a:bodyPr spcFirstLastPara="1" wrap="square" lIns="91425" tIns="45700" rIns="91425" bIns="45700" anchor="t" anchorCtr="0">
            <a:noAutofit/>
          </a:bodyPr>
          <a:lstStyle>
            <a:lvl1pPr marL="457200" marR="0" lvl="0" indent="-228600" algn="ctr" rtl="0">
              <a:spcBef>
                <a:spcPts val="680"/>
              </a:spcBef>
              <a:spcAft>
                <a:spcPts val="0"/>
              </a:spcAft>
              <a:buClr>
                <a:srgbClr val="D8D8D8"/>
              </a:buClr>
              <a:buSzPts val="3400"/>
              <a:buFont typeface="Arial"/>
              <a:buNone/>
              <a:defRPr sz="3400" b="0" i="0" u="none" strike="noStrike" cap="none">
                <a:solidFill>
                  <a:srgbClr val="D8D8D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1"/>
        <p:cNvGrpSpPr/>
        <p:nvPr/>
      </p:nvGrpSpPr>
      <p:grpSpPr>
        <a:xfrm>
          <a:off x="0" y="0"/>
          <a:ext cx="0" cy="0"/>
          <a:chOff x="0" y="0"/>
          <a:chExt cx="0" cy="0"/>
        </a:xfrm>
      </p:grpSpPr>
      <p:sp>
        <p:nvSpPr>
          <p:cNvPr id="52" name="Google Shape;52;p18"/>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3" name="Google Shape;53;p18"/>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4" name="Google Shape;54;p18"/>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Header and Left Justified Text">
    <p:spTree>
      <p:nvGrpSpPr>
        <p:cNvPr id="1" name=""/>
        <p:cNvGrpSpPr/>
        <p:nvPr/>
      </p:nvGrpSpPr>
      <p:grpSpPr>
        <a:xfrm>
          <a:off x="0" y="0"/>
          <a:ext cx="0" cy="0"/>
          <a:chOff x="0" y="0"/>
          <a:chExt cx="0" cy="0"/>
        </a:xfrm>
      </p:grpSpPr>
      <p:sp>
        <p:nvSpPr>
          <p:cNvPr id="4" name="Title 1"/>
          <p:cNvSpPr>
            <a:spLocks noGrp="1"/>
          </p:cNvSpPr>
          <p:nvPr>
            <p:ph type="title" hasCustomPrompt="1"/>
          </p:nvPr>
        </p:nvSpPr>
        <p:spPr bwMode="auto">
          <a:xfrm>
            <a:off x="448041" y="1156441"/>
            <a:ext cx="8229600" cy="597049"/>
          </a:xfrm>
          <a:prstGeom prst="rect">
            <a:avLst/>
          </a:prstGeom>
          <a:noFill/>
          <a:ln w="0">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p:nvPr>
        </p:nvSpPr>
        <p:spPr>
          <a:xfrm>
            <a:off x="612775" y="2087563"/>
            <a:ext cx="8101013" cy="3291840"/>
          </a:xfrm>
          <a:prstGeom prst="rect">
            <a:avLst/>
          </a:prstGeom>
        </p:spPr>
        <p:txBody>
          <a:bodyPr/>
          <a:lstStyle>
            <a:lvl1pPr marL="0" indent="0">
              <a:buNone/>
              <a:defRPr sz="1800">
                <a:latin typeface="Arial" panose="020B0604020202020204" pitchFamily="34" charset="0"/>
                <a:cs typeface="Arial" panose="020B0604020202020204" pitchFamily="34" charset="0"/>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p:txBody>
      </p:sp>
    </p:spTree>
    <p:extLst>
      <p:ext uri="{BB962C8B-B14F-4D97-AF65-F5344CB8AC3E}">
        <p14:creationId xmlns:p14="http://schemas.microsoft.com/office/powerpoint/2010/main" val="23200554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10" name="TextBox 9"/>
          <p:cNvSpPr txBox="1"/>
          <p:nvPr userDrawn="1"/>
        </p:nvSpPr>
        <p:spPr>
          <a:xfrm>
            <a:off x="358758" y="6611159"/>
            <a:ext cx="7226024" cy="230832"/>
          </a:xfrm>
          <a:prstGeom prst="rect">
            <a:avLst/>
          </a:prstGeom>
          <a:noFill/>
          <a:ln w="12700" cap="sq" cmpd="sng">
            <a:noFill/>
            <a:prstDash val="solid"/>
          </a:ln>
        </p:spPr>
        <p:txBody>
          <a:bodyPr wrap="square" rtlCol="0" anchor="t" anchorCtr="0">
            <a:spAutoFit/>
          </a:bodyPr>
          <a:lstStyle/>
          <a:p>
            <a:r>
              <a:rPr lang="en-US" sz="900" b="0" i="1" dirty="0">
                <a:solidFill>
                  <a:schemeClr val="bg1"/>
                </a:solidFill>
                <a:latin typeface="Arial"/>
                <a:cs typeface="Arial"/>
              </a:rPr>
              <a:t>Photo</a:t>
            </a:r>
            <a:r>
              <a:rPr lang="en-US" sz="900" b="0" i="1" baseline="0" dirty="0">
                <a:solidFill>
                  <a:schemeClr val="bg1"/>
                </a:solidFill>
                <a:latin typeface="Arial"/>
                <a:cs typeface="Arial"/>
              </a:rPr>
              <a:t> Credit Goes Here</a:t>
            </a:r>
            <a:endParaRPr lang="en-US" sz="900" b="0" i="1" dirty="0">
              <a:solidFill>
                <a:schemeClr val="bg1"/>
              </a:solidFill>
              <a:latin typeface="Arial"/>
              <a:cs typeface="Arial"/>
            </a:endParaRPr>
          </a:p>
        </p:txBody>
      </p:sp>
      <p:sp>
        <p:nvSpPr>
          <p:cNvPr id="15" name="Text Placeholder 14"/>
          <p:cNvSpPr>
            <a:spLocks noGrp="1"/>
          </p:cNvSpPr>
          <p:nvPr>
            <p:ph type="body" sz="quarter" idx="12" hasCustomPrompt="1"/>
          </p:nvPr>
        </p:nvSpPr>
        <p:spPr>
          <a:xfrm>
            <a:off x="462856" y="5723098"/>
            <a:ext cx="5022850" cy="260350"/>
          </a:xfrm>
          <a:prstGeom prst="rect">
            <a:avLst/>
          </a:prstGeom>
        </p:spPr>
        <p:txBody>
          <a:bodyPr/>
          <a:lstStyle>
            <a:lvl1pPr marL="0" indent="0">
              <a:buNone/>
              <a:defRPr sz="1000" i="1" baseline="0">
                <a:solidFill>
                  <a:schemeClr val="bg1"/>
                </a:solidFill>
                <a:latin typeface="Arial" panose="020B0604020202020204" pitchFamily="34" charset="0"/>
                <a:cs typeface="Arial" panose="020B0604020202020204" pitchFamily="34" charset="0"/>
              </a:defRPr>
            </a:lvl1pPr>
          </a:lstStyle>
          <a:p>
            <a:pPr lvl="0"/>
            <a:r>
              <a:rPr lang="en-US" dirty="0"/>
              <a:t>Photo credit: Name/Organization</a:t>
            </a:r>
          </a:p>
        </p:txBody>
      </p:sp>
      <p:sp>
        <p:nvSpPr>
          <p:cNvPr id="17" name="Text Placeholder 16"/>
          <p:cNvSpPr>
            <a:spLocks noGrp="1"/>
          </p:cNvSpPr>
          <p:nvPr>
            <p:ph type="body" sz="quarter" idx="13" hasCustomPrompt="1"/>
          </p:nvPr>
        </p:nvSpPr>
        <p:spPr>
          <a:xfrm>
            <a:off x="452438" y="5175081"/>
            <a:ext cx="8186737" cy="268287"/>
          </a:xfrm>
          <a:prstGeom prst="rect">
            <a:avLst/>
          </a:prstGeom>
        </p:spPr>
        <p:txBody>
          <a:bodyPr/>
          <a:lstStyle>
            <a:lvl1pPr marL="0" indent="0">
              <a:buNone/>
              <a:defRPr sz="1500" b="1" baseline="0">
                <a:solidFill>
                  <a:schemeClr val="bg1"/>
                </a:solidFill>
                <a:latin typeface="Arial" panose="020B0604020202020204" pitchFamily="34" charset="0"/>
                <a:cs typeface="Arial" panose="020B0604020202020204" pitchFamily="34" charset="0"/>
              </a:defRPr>
            </a:lvl1pPr>
          </a:lstStyle>
          <a:p>
            <a:pPr lvl="0"/>
            <a:r>
              <a:rPr lang="en-US" dirty="0"/>
              <a:t>Subhead goes here</a:t>
            </a:r>
          </a:p>
        </p:txBody>
      </p:sp>
      <p:sp>
        <p:nvSpPr>
          <p:cNvPr id="19" name="Text Placeholder 18"/>
          <p:cNvSpPr>
            <a:spLocks noGrp="1"/>
          </p:cNvSpPr>
          <p:nvPr>
            <p:ph type="body" sz="quarter" idx="14" hasCustomPrompt="1"/>
          </p:nvPr>
        </p:nvSpPr>
        <p:spPr>
          <a:xfrm>
            <a:off x="1021842" y="3829050"/>
            <a:ext cx="7089775" cy="1195388"/>
          </a:xfrm>
          <a:prstGeom prst="rect">
            <a:avLst/>
          </a:prstGeom>
        </p:spPr>
        <p:txBody>
          <a:bodyPr/>
          <a:lstStyle>
            <a:lvl1pPr marL="0" indent="0" algn="ctr">
              <a:buNone/>
              <a:defRPr sz="3400" baseline="0">
                <a:solidFill>
                  <a:schemeClr val="bg1">
                    <a:lumMod val="85000"/>
                  </a:schemeClr>
                </a:solidFill>
                <a:latin typeface="Arial" panose="020B0604020202020204" pitchFamily="34" charset="0"/>
                <a:cs typeface="Arial" panose="020B0604020202020204" pitchFamily="34" charset="0"/>
              </a:defRPr>
            </a:lvl1pPr>
          </a:lstStyle>
          <a:p>
            <a:pPr lvl="0"/>
            <a:r>
              <a:rPr lang="en-US" dirty="0"/>
              <a:t>TITLE OF PRESENTATION GOES HERE AND HERE</a:t>
            </a:r>
          </a:p>
        </p:txBody>
      </p:sp>
    </p:spTree>
    <p:extLst>
      <p:ext uri="{BB962C8B-B14F-4D97-AF65-F5344CB8AC3E}">
        <p14:creationId xmlns:p14="http://schemas.microsoft.com/office/powerpoint/2010/main" val="27310106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losing Slide">
  <p:cSld name="Closing Slide">
    <p:spTree>
      <p:nvGrpSpPr>
        <p:cNvPr id="1" name="Shape 60"/>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Feed the Future-only branded blank">
  <p:cSld name="Feed the Future-only branded blank">
    <p:spTree>
      <p:nvGrpSpPr>
        <p:cNvPr id="1" name="Shape 64"/>
        <p:cNvGrpSpPr/>
        <p:nvPr/>
      </p:nvGrpSpPr>
      <p:grpSpPr>
        <a:xfrm>
          <a:off x="0" y="0"/>
          <a:ext cx="0" cy="0"/>
          <a:chOff x="0" y="0"/>
          <a:chExt cx="0" cy="0"/>
        </a:xfrm>
      </p:grpSpPr>
      <p:sp>
        <p:nvSpPr>
          <p:cNvPr id="65" name="Google Shape;65;p27"/>
          <p:cNvSpPr txBox="1">
            <a:spLocks noGrp="1"/>
          </p:cNvSpPr>
          <p:nvPr>
            <p:ph type="title"/>
          </p:nvPr>
        </p:nvSpPr>
        <p:spPr>
          <a:xfrm>
            <a:off x="448041" y="1156441"/>
            <a:ext cx="8229600" cy="597049"/>
          </a:xfrm>
          <a:prstGeom prst="rect">
            <a:avLst/>
          </a:prstGeom>
          <a:noFill/>
          <a:ln>
            <a:noFill/>
          </a:ln>
        </p:spPr>
        <p:txBody>
          <a:bodyPr spcFirstLastPara="1" wrap="square" lIns="91425" tIns="45700" rIns="91425" bIns="0" anchor="t" anchorCtr="0">
            <a:noAutofit/>
          </a:bodyPr>
          <a:lstStyle>
            <a:lvl1pPr marR="0" lvl="0" algn="ctr" rtl="0">
              <a:spcBef>
                <a:spcPts val="0"/>
              </a:spcBef>
              <a:spcAft>
                <a:spcPts val="0"/>
              </a:spcAft>
              <a:buClr>
                <a:srgbClr val="D37D28"/>
              </a:buClr>
              <a:buSzPts val="3200"/>
              <a:buFont typeface="Arial"/>
              <a:buNone/>
              <a:defRPr sz="3200" b="0" i="0" u="none" strike="noStrike" cap="none">
                <a:solidFill>
                  <a:srgbClr val="D37D2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losing Slide">
  <p:cSld name="Closing Slide">
    <p:spTree>
      <p:nvGrpSpPr>
        <p:cNvPr id="1" name="Shape 71"/>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losing Slide">
  <p:cSld name="Closing Slide">
    <p:spTree>
      <p:nvGrpSpPr>
        <p:cNvPr id="1" name="Shape 50"/>
        <p:cNvGrpSpPr/>
        <p:nvPr/>
      </p:nvGrpSpPr>
      <p:grpSpPr>
        <a:xfrm>
          <a:off x="0" y="0"/>
          <a:ext cx="0" cy="0"/>
          <a:chOff x="0" y="0"/>
          <a:chExt cx="0" cy="0"/>
        </a:xfrm>
      </p:grpSpPr>
    </p:spTree>
    <p:extLst>
      <p:ext uri="{BB962C8B-B14F-4D97-AF65-F5344CB8AC3E}">
        <p14:creationId xmlns:p14="http://schemas.microsoft.com/office/powerpoint/2010/main" val="16655107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9"/>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Header, bulleted list, and photo">
  <p:cSld name="Header, bulleted list, and photo">
    <p:spTree>
      <p:nvGrpSpPr>
        <p:cNvPr id="1" name="Shape 24"/>
        <p:cNvGrpSpPr/>
        <p:nvPr/>
      </p:nvGrpSpPr>
      <p:grpSpPr>
        <a:xfrm>
          <a:off x="0" y="0"/>
          <a:ext cx="0" cy="0"/>
          <a:chOff x="0" y="0"/>
          <a:chExt cx="0" cy="0"/>
        </a:xfrm>
      </p:grpSpPr>
      <p:sp>
        <p:nvSpPr>
          <p:cNvPr id="25" name="Google Shape;25;p14"/>
          <p:cNvSpPr txBox="1">
            <a:spLocks noGrp="1"/>
          </p:cNvSpPr>
          <p:nvPr>
            <p:ph type="title"/>
          </p:nvPr>
        </p:nvSpPr>
        <p:spPr>
          <a:xfrm>
            <a:off x="448041" y="1156441"/>
            <a:ext cx="8229600" cy="597049"/>
          </a:xfrm>
          <a:prstGeom prst="rect">
            <a:avLst/>
          </a:prstGeom>
          <a:noFill/>
          <a:ln>
            <a:noFill/>
          </a:ln>
        </p:spPr>
        <p:txBody>
          <a:bodyPr spcFirstLastPara="1" wrap="square" lIns="91425" tIns="45700" rIns="91425" bIns="0" anchor="t" anchorCtr="0">
            <a:noAutofit/>
          </a:bodyPr>
          <a:lstStyle>
            <a:lvl1pPr marR="0" lvl="0" algn="ctr" rtl="0">
              <a:spcBef>
                <a:spcPts val="0"/>
              </a:spcBef>
              <a:spcAft>
                <a:spcPts val="0"/>
              </a:spcAft>
              <a:buClr>
                <a:srgbClr val="D37D28"/>
              </a:buClr>
              <a:buSzPts val="3200"/>
              <a:buFont typeface="Arial"/>
              <a:buNone/>
              <a:defRPr sz="3200" b="0" i="0" u="none" strike="noStrike" cap="none">
                <a:solidFill>
                  <a:srgbClr val="D37D2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6" name="Google Shape;26;p14"/>
          <p:cNvSpPr txBox="1">
            <a:spLocks noGrp="1"/>
          </p:cNvSpPr>
          <p:nvPr>
            <p:ph type="body" idx="1"/>
          </p:nvPr>
        </p:nvSpPr>
        <p:spPr>
          <a:xfrm>
            <a:off x="601663" y="2205038"/>
            <a:ext cx="4368800" cy="3840162"/>
          </a:xfrm>
          <a:prstGeom prst="rect">
            <a:avLst/>
          </a:prstGeom>
          <a:noFill/>
          <a:ln>
            <a:noFill/>
          </a:ln>
        </p:spPr>
        <p:txBody>
          <a:bodyPr spcFirstLastPara="1" wrap="square" lIns="91425" tIns="45700" rIns="91425" bIns="45700" anchor="t" anchorCtr="0">
            <a:noAutofit/>
          </a:bodyPr>
          <a:lstStyle>
            <a:lvl1pPr marL="457200" marR="0" lvl="0"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7" name="Google Shape;27;p14"/>
          <p:cNvSpPr>
            <a:spLocks noGrp="1"/>
          </p:cNvSpPr>
          <p:nvPr>
            <p:ph type="pic" idx="2"/>
          </p:nvPr>
        </p:nvSpPr>
        <p:spPr>
          <a:xfrm>
            <a:off x="5325018" y="2204869"/>
            <a:ext cx="3344862" cy="3862444"/>
          </a:xfrm>
          <a:prstGeom prst="rect">
            <a:avLst/>
          </a:prstGeom>
          <a:no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Header and Left Justified Text">
  <p:cSld name="Header and Left Justified Text">
    <p:spTree>
      <p:nvGrpSpPr>
        <p:cNvPr id="1" name="Shape 28"/>
        <p:cNvGrpSpPr/>
        <p:nvPr/>
      </p:nvGrpSpPr>
      <p:grpSpPr>
        <a:xfrm>
          <a:off x="0" y="0"/>
          <a:ext cx="0" cy="0"/>
          <a:chOff x="0" y="0"/>
          <a:chExt cx="0" cy="0"/>
        </a:xfrm>
      </p:grpSpPr>
      <p:sp>
        <p:nvSpPr>
          <p:cNvPr id="29" name="Google Shape;29;p15"/>
          <p:cNvSpPr txBox="1">
            <a:spLocks noGrp="1"/>
          </p:cNvSpPr>
          <p:nvPr>
            <p:ph type="title"/>
          </p:nvPr>
        </p:nvSpPr>
        <p:spPr>
          <a:xfrm>
            <a:off x="448041" y="1156441"/>
            <a:ext cx="8229600" cy="597049"/>
          </a:xfrm>
          <a:prstGeom prst="rect">
            <a:avLst/>
          </a:prstGeom>
          <a:noFill/>
          <a:ln>
            <a:noFill/>
          </a:ln>
        </p:spPr>
        <p:txBody>
          <a:bodyPr spcFirstLastPara="1" wrap="square" lIns="91425" tIns="45700" rIns="91425" bIns="0" anchor="t" anchorCtr="0">
            <a:noAutofit/>
          </a:bodyPr>
          <a:lstStyle>
            <a:lvl1pPr marR="0" lvl="0" algn="ctr" rtl="0">
              <a:spcBef>
                <a:spcPts val="0"/>
              </a:spcBef>
              <a:spcAft>
                <a:spcPts val="0"/>
              </a:spcAft>
              <a:buClr>
                <a:srgbClr val="D37D28"/>
              </a:buClr>
              <a:buSzPts val="3200"/>
              <a:buFont typeface="Arial"/>
              <a:buNone/>
              <a:defRPr sz="3200" b="0" i="0" u="none" strike="noStrike" cap="none">
                <a:solidFill>
                  <a:srgbClr val="D37D2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0" name="Google Shape;30;p15"/>
          <p:cNvSpPr txBox="1">
            <a:spLocks noGrp="1"/>
          </p:cNvSpPr>
          <p:nvPr>
            <p:ph type="body" idx="1"/>
          </p:nvPr>
        </p:nvSpPr>
        <p:spPr>
          <a:xfrm>
            <a:off x="612775" y="2087563"/>
            <a:ext cx="8101013" cy="329184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L="914400" marR="0" lvl="1" indent="-228600" algn="l" rtl="0">
              <a:spcBef>
                <a:spcPts val="56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L="2286000" marR="0" lvl="4" indent="-228600"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1"/>
        <p:cNvGrpSpPr/>
        <p:nvPr/>
      </p:nvGrpSpPr>
      <p:grpSpPr>
        <a:xfrm>
          <a:off x="0" y="0"/>
          <a:ext cx="0" cy="0"/>
          <a:chOff x="0" y="0"/>
          <a:chExt cx="0" cy="0"/>
        </a:xfrm>
      </p:grpSpPr>
      <p:sp>
        <p:nvSpPr>
          <p:cNvPr id="32" name="Google Shape;32;p16"/>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3" name="Google Shape;33;p16"/>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4" name="Google Shape;34;p16"/>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branded Blank">
  <p:cSld name="Co-branded Blank">
    <p:spTree>
      <p:nvGrpSpPr>
        <p:cNvPr id="1" name="Shape 35"/>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Header and bulleted list">
  <p:cSld name="Header and bulleted list">
    <p:spTree>
      <p:nvGrpSpPr>
        <p:cNvPr id="1" name="Shape 36"/>
        <p:cNvGrpSpPr/>
        <p:nvPr/>
      </p:nvGrpSpPr>
      <p:grpSpPr>
        <a:xfrm>
          <a:off x="0" y="0"/>
          <a:ext cx="0" cy="0"/>
          <a:chOff x="0" y="0"/>
          <a:chExt cx="0" cy="0"/>
        </a:xfrm>
      </p:grpSpPr>
      <p:sp>
        <p:nvSpPr>
          <p:cNvPr id="37" name="Google Shape;37;p23"/>
          <p:cNvSpPr txBox="1">
            <a:spLocks noGrp="1"/>
          </p:cNvSpPr>
          <p:nvPr>
            <p:ph type="title"/>
          </p:nvPr>
        </p:nvSpPr>
        <p:spPr>
          <a:xfrm>
            <a:off x="448041" y="1156441"/>
            <a:ext cx="8229600" cy="597049"/>
          </a:xfrm>
          <a:prstGeom prst="rect">
            <a:avLst/>
          </a:prstGeom>
          <a:noFill/>
          <a:ln>
            <a:noFill/>
          </a:ln>
        </p:spPr>
        <p:txBody>
          <a:bodyPr spcFirstLastPara="1" wrap="square" lIns="91425" tIns="45700" rIns="91425" bIns="0" anchor="t" anchorCtr="0">
            <a:noAutofit/>
          </a:bodyPr>
          <a:lstStyle>
            <a:lvl1pPr marR="0" lvl="0" algn="ctr" rtl="0">
              <a:spcBef>
                <a:spcPts val="0"/>
              </a:spcBef>
              <a:spcAft>
                <a:spcPts val="0"/>
              </a:spcAft>
              <a:buClr>
                <a:srgbClr val="D37D28"/>
              </a:buClr>
              <a:buSzPts val="3200"/>
              <a:buFont typeface="Arial"/>
              <a:buNone/>
              <a:defRPr sz="3200" b="0" i="0" u="none" strike="noStrike" cap="none">
                <a:solidFill>
                  <a:srgbClr val="D37D2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8" name="Google Shape;38;p23"/>
          <p:cNvSpPr txBox="1">
            <a:spLocks noGrp="1"/>
          </p:cNvSpPr>
          <p:nvPr>
            <p:ph type="body" idx="1"/>
          </p:nvPr>
        </p:nvSpPr>
        <p:spPr>
          <a:xfrm>
            <a:off x="612775" y="2087563"/>
            <a:ext cx="8101013" cy="3291840"/>
          </a:xfrm>
          <a:prstGeom prst="rect">
            <a:avLst/>
          </a:prstGeom>
          <a:noFill/>
          <a:ln>
            <a:noFill/>
          </a:ln>
        </p:spPr>
        <p:txBody>
          <a:bodyPr spcFirstLastPara="1" wrap="square" lIns="91425" tIns="45700" rIns="91425" bIns="45700" anchor="t" anchorCtr="0">
            <a:noAutofit/>
          </a:bodyPr>
          <a:lstStyle>
            <a:lvl1pPr marL="457200" marR="0" lvl="0"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1pPr>
            <a:lvl2pPr marL="914400" marR="0" lvl="1" indent="-228600" algn="l" rtl="0">
              <a:spcBef>
                <a:spcPts val="56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L="2286000" marR="0" lvl="4" indent="-228600"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Header, subhead, and bulleted list">
  <p:cSld name="Header, subhead, and bulleted list">
    <p:spTree>
      <p:nvGrpSpPr>
        <p:cNvPr id="1" name="Shape 39"/>
        <p:cNvGrpSpPr/>
        <p:nvPr/>
      </p:nvGrpSpPr>
      <p:grpSpPr>
        <a:xfrm>
          <a:off x="0" y="0"/>
          <a:ext cx="0" cy="0"/>
          <a:chOff x="0" y="0"/>
          <a:chExt cx="0" cy="0"/>
        </a:xfrm>
      </p:grpSpPr>
      <p:sp>
        <p:nvSpPr>
          <p:cNvPr id="40" name="Google Shape;40;p24"/>
          <p:cNvSpPr txBox="1">
            <a:spLocks noGrp="1"/>
          </p:cNvSpPr>
          <p:nvPr>
            <p:ph type="title"/>
          </p:nvPr>
        </p:nvSpPr>
        <p:spPr>
          <a:xfrm>
            <a:off x="448041" y="1156441"/>
            <a:ext cx="8229600" cy="597049"/>
          </a:xfrm>
          <a:prstGeom prst="rect">
            <a:avLst/>
          </a:prstGeom>
          <a:noFill/>
          <a:ln>
            <a:noFill/>
          </a:ln>
        </p:spPr>
        <p:txBody>
          <a:bodyPr spcFirstLastPara="1" wrap="square" lIns="91425" tIns="45700" rIns="91425" bIns="0" anchor="t" anchorCtr="0">
            <a:noAutofit/>
          </a:bodyPr>
          <a:lstStyle>
            <a:lvl1pPr marR="0" lvl="0" algn="ctr" rtl="0">
              <a:spcBef>
                <a:spcPts val="0"/>
              </a:spcBef>
              <a:spcAft>
                <a:spcPts val="0"/>
              </a:spcAft>
              <a:buClr>
                <a:srgbClr val="D37D28"/>
              </a:buClr>
              <a:buSzPts val="3200"/>
              <a:buFont typeface="Arial"/>
              <a:buNone/>
              <a:defRPr sz="3200" b="0" i="0" u="none" strike="noStrike" cap="none">
                <a:solidFill>
                  <a:srgbClr val="D37D2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1" name="Google Shape;41;p24"/>
          <p:cNvSpPr txBox="1">
            <a:spLocks noGrp="1"/>
          </p:cNvSpPr>
          <p:nvPr>
            <p:ph type="body" idx="1"/>
          </p:nvPr>
        </p:nvSpPr>
        <p:spPr>
          <a:xfrm>
            <a:off x="612775" y="2388787"/>
            <a:ext cx="8101013" cy="3291840"/>
          </a:xfrm>
          <a:prstGeom prst="rect">
            <a:avLst/>
          </a:prstGeom>
          <a:noFill/>
          <a:ln>
            <a:noFill/>
          </a:ln>
        </p:spPr>
        <p:txBody>
          <a:bodyPr spcFirstLastPara="1" wrap="square" lIns="91425" tIns="45700" rIns="91425" bIns="45700" anchor="t" anchorCtr="0">
            <a:noAutofit/>
          </a:bodyPr>
          <a:lstStyle>
            <a:lvl1pPr marL="457200" marR="0" lvl="0"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1pPr>
            <a:lvl2pPr marL="914400" marR="0" lvl="1" indent="-228600" algn="l" rtl="0">
              <a:spcBef>
                <a:spcPts val="56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L="2286000" marR="0" lvl="4" indent="-228600"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42" name="Google Shape;42;p24"/>
          <p:cNvSpPr txBox="1">
            <a:spLocks noGrp="1"/>
          </p:cNvSpPr>
          <p:nvPr>
            <p:ph type="body" idx="2"/>
          </p:nvPr>
        </p:nvSpPr>
        <p:spPr>
          <a:xfrm>
            <a:off x="516477" y="1903413"/>
            <a:ext cx="8153400" cy="45243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420"/>
              </a:spcBef>
              <a:spcAft>
                <a:spcPts val="0"/>
              </a:spcAft>
              <a:buClr>
                <a:srgbClr val="D37D28"/>
              </a:buClr>
              <a:buSzPts val="2100"/>
              <a:buFont typeface="Arial"/>
              <a:buNone/>
              <a:defRPr sz="2100" b="1" i="0" u="none" strike="noStrike" cap="none">
                <a:solidFill>
                  <a:srgbClr val="D37D2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Header, subhead in parens, bulleted list">
  <p:cSld name="Header, subhead in parens, bulleted list">
    <p:spTree>
      <p:nvGrpSpPr>
        <p:cNvPr id="1" name="Shape 43"/>
        <p:cNvGrpSpPr/>
        <p:nvPr/>
      </p:nvGrpSpPr>
      <p:grpSpPr>
        <a:xfrm>
          <a:off x="0" y="0"/>
          <a:ext cx="0" cy="0"/>
          <a:chOff x="0" y="0"/>
          <a:chExt cx="0" cy="0"/>
        </a:xfrm>
      </p:grpSpPr>
      <p:sp>
        <p:nvSpPr>
          <p:cNvPr id="44" name="Google Shape;44;p25"/>
          <p:cNvSpPr txBox="1">
            <a:spLocks noGrp="1"/>
          </p:cNvSpPr>
          <p:nvPr>
            <p:ph type="body" idx="1"/>
          </p:nvPr>
        </p:nvSpPr>
        <p:spPr>
          <a:xfrm>
            <a:off x="612775" y="2388787"/>
            <a:ext cx="8101013" cy="3291840"/>
          </a:xfrm>
          <a:prstGeom prst="rect">
            <a:avLst/>
          </a:prstGeom>
          <a:noFill/>
          <a:ln>
            <a:noFill/>
          </a:ln>
        </p:spPr>
        <p:txBody>
          <a:bodyPr spcFirstLastPara="1" wrap="square" lIns="91425" tIns="45700" rIns="91425" bIns="45700" anchor="t" anchorCtr="0">
            <a:noAutofit/>
          </a:bodyPr>
          <a:lstStyle>
            <a:lvl1pPr marL="457200" marR="0" lvl="0"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1pPr>
            <a:lvl2pPr marL="914400" marR="0" lvl="1" indent="-228600" algn="l" rtl="0">
              <a:spcBef>
                <a:spcPts val="56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L="2286000" marR="0" lvl="4" indent="-228600"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45" name="Google Shape;45;p25"/>
          <p:cNvSpPr txBox="1">
            <a:spLocks noGrp="1"/>
          </p:cNvSpPr>
          <p:nvPr>
            <p:ph type="body" idx="2"/>
          </p:nvPr>
        </p:nvSpPr>
        <p:spPr>
          <a:xfrm>
            <a:off x="516477" y="1699709"/>
            <a:ext cx="8153400" cy="398033"/>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111904"/>
              </a:lnSpc>
              <a:spcBef>
                <a:spcPts val="0"/>
              </a:spcBef>
              <a:spcAft>
                <a:spcPts val="0"/>
              </a:spcAft>
              <a:buClr>
                <a:srgbClr val="D37D28"/>
              </a:buClr>
              <a:buSzPts val="2100"/>
              <a:buFont typeface="Arial"/>
              <a:buNone/>
              <a:defRPr sz="2100" b="1" i="0" u="none" strike="noStrike" cap="none">
                <a:solidFill>
                  <a:srgbClr val="D37D2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46" name="Google Shape;46;p25"/>
          <p:cNvSpPr txBox="1">
            <a:spLocks noGrp="1"/>
          </p:cNvSpPr>
          <p:nvPr>
            <p:ph type="title"/>
          </p:nvPr>
        </p:nvSpPr>
        <p:spPr>
          <a:xfrm>
            <a:off x="448041" y="1156441"/>
            <a:ext cx="8229600" cy="597049"/>
          </a:xfrm>
          <a:prstGeom prst="rect">
            <a:avLst/>
          </a:prstGeom>
          <a:noFill/>
          <a:ln>
            <a:noFill/>
          </a:ln>
        </p:spPr>
        <p:txBody>
          <a:bodyPr spcFirstLastPara="1" wrap="square" lIns="91425" tIns="45700" rIns="91425" bIns="0" anchor="t" anchorCtr="0">
            <a:noAutofit/>
          </a:bodyPr>
          <a:lstStyle>
            <a:lvl1pPr marR="0" lvl="0" algn="ctr" rtl="0">
              <a:spcBef>
                <a:spcPts val="0"/>
              </a:spcBef>
              <a:spcAft>
                <a:spcPts val="0"/>
              </a:spcAft>
              <a:buClr>
                <a:srgbClr val="D37D28"/>
              </a:buClr>
              <a:buSzPts val="3200"/>
              <a:buFont typeface="Arial"/>
              <a:buNone/>
              <a:defRPr sz="3200" b="0" i="0" u="none" strike="noStrike" cap="none">
                <a:solidFill>
                  <a:srgbClr val="D37D2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10" Type="http://schemas.openxmlformats.org/officeDocument/2006/relationships/image" Target="../media/image1.jpg"/><Relationship Id="rId4" Type="http://schemas.openxmlformats.org/officeDocument/2006/relationships/slideLayout" Target="../slideLayouts/slideLayout6.xml"/><Relationship Id="rId9"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image" Target="../media/image1.jpg"/><Relationship Id="rId5" Type="http://schemas.openxmlformats.org/officeDocument/2006/relationships/image" Target="../media/image3.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4.xml"/><Relationship Id="rId1" Type="http://schemas.openxmlformats.org/officeDocument/2006/relationships/slideLayout" Target="../slideLayouts/slideLayout13.xml"/><Relationship Id="rId4" Type="http://schemas.openxmlformats.org/officeDocument/2006/relationships/image" Target="../media/image5.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5.xml"/><Relationship Id="rId1" Type="http://schemas.openxmlformats.org/officeDocument/2006/relationships/slideLayout" Target="../slideLayouts/slideLayout14.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6.xml"/><Relationship Id="rId1" Type="http://schemas.openxmlformats.org/officeDocument/2006/relationships/slideLayout" Target="../slideLayouts/slideLayout15.xml"/><Relationship Id="rId4" Type="http://schemas.openxmlformats.org/officeDocument/2006/relationships/image" Target="../media/image1.jp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7.xml"/><Relationship Id="rId1" Type="http://schemas.openxmlformats.org/officeDocument/2006/relationships/slideLayout" Target="../slideLayouts/slideLayout16.xml"/><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Google Shape;10;p11" descr="Horizontal_RGB_600.jpg"/>
          <p:cNvPicPr preferRelativeResize="0"/>
          <p:nvPr/>
        </p:nvPicPr>
        <p:blipFill rotWithShape="1">
          <a:blip r:embed="rId4">
            <a:alphaModFix/>
          </a:blip>
          <a:srcRect/>
          <a:stretch/>
        </p:blipFill>
        <p:spPr>
          <a:xfrm>
            <a:off x="108033" y="5942146"/>
            <a:ext cx="2372451" cy="915854"/>
          </a:xfrm>
          <a:prstGeom prst="rect">
            <a:avLst/>
          </a:prstGeom>
          <a:noFill/>
          <a:ln>
            <a:noFill/>
          </a:ln>
        </p:spPr>
      </p:pic>
      <p:sp>
        <p:nvSpPr>
          <p:cNvPr id="11" name="Google Shape;11;p11"/>
          <p:cNvSpPr/>
          <p:nvPr/>
        </p:nvSpPr>
        <p:spPr>
          <a:xfrm>
            <a:off x="0" y="5102420"/>
            <a:ext cx="9144000" cy="846688"/>
          </a:xfrm>
          <a:prstGeom prst="rect">
            <a:avLst/>
          </a:prstGeom>
          <a:solidFill>
            <a:srgbClr val="4799B5"/>
          </a:solidFill>
          <a:ln w="9525" cap="flat" cmpd="sng">
            <a:solidFill>
              <a:srgbClr val="4A7D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 name="Google Shape;12;p11"/>
          <p:cNvSpPr/>
          <p:nvPr/>
        </p:nvSpPr>
        <p:spPr>
          <a:xfrm>
            <a:off x="0" y="-1"/>
            <a:ext cx="9144000" cy="1058305"/>
          </a:xfrm>
          <a:prstGeom prst="rect">
            <a:avLst/>
          </a:prstGeom>
          <a:solidFill>
            <a:srgbClr val="4799B5"/>
          </a:solidFill>
          <a:ln w="9525" cap="flat" cmpd="sng">
            <a:solidFill>
              <a:srgbClr val="4A7D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3" name="Google Shape;13;p11" descr="horizontal RGB white.eps"/>
          <p:cNvPicPr preferRelativeResize="0"/>
          <p:nvPr/>
        </p:nvPicPr>
        <p:blipFill rotWithShape="1">
          <a:blip r:embed="rId5">
            <a:alphaModFix/>
          </a:blip>
          <a:srcRect/>
          <a:stretch/>
        </p:blipFill>
        <p:spPr>
          <a:xfrm>
            <a:off x="291966" y="225746"/>
            <a:ext cx="3401400" cy="57788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
        <p:cNvGrpSpPr/>
        <p:nvPr/>
      </p:nvGrpSpPr>
      <p:grpSpPr>
        <a:xfrm>
          <a:off x="0" y="0"/>
          <a:ext cx="0" cy="0"/>
          <a:chOff x="0" y="0"/>
          <a:chExt cx="0" cy="0"/>
        </a:xfrm>
      </p:grpSpPr>
      <p:sp>
        <p:nvSpPr>
          <p:cNvPr id="21" name="Google Shape;21;p13"/>
          <p:cNvSpPr/>
          <p:nvPr/>
        </p:nvSpPr>
        <p:spPr>
          <a:xfrm>
            <a:off x="0" y="-1"/>
            <a:ext cx="9144000" cy="1058305"/>
          </a:xfrm>
          <a:prstGeom prst="rect">
            <a:avLst/>
          </a:prstGeom>
          <a:solidFill>
            <a:srgbClr val="4799B5"/>
          </a:solidFill>
          <a:ln w="9525" cap="flat" cmpd="sng">
            <a:solidFill>
              <a:srgbClr val="4A7D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2" name="Google Shape;22;p13" descr="horizontal RGB white.eps"/>
          <p:cNvPicPr preferRelativeResize="0"/>
          <p:nvPr/>
        </p:nvPicPr>
        <p:blipFill rotWithShape="1">
          <a:blip r:embed="rId9">
            <a:alphaModFix/>
          </a:blip>
          <a:srcRect/>
          <a:stretch/>
        </p:blipFill>
        <p:spPr>
          <a:xfrm>
            <a:off x="291966" y="225746"/>
            <a:ext cx="3401400" cy="577885"/>
          </a:xfrm>
          <a:prstGeom prst="rect">
            <a:avLst/>
          </a:prstGeom>
          <a:noFill/>
          <a:ln>
            <a:noFill/>
          </a:ln>
        </p:spPr>
      </p:pic>
      <p:pic>
        <p:nvPicPr>
          <p:cNvPr id="23" name="Google Shape;23;p13" descr="Horizontal_RGB_600.jpg"/>
          <p:cNvPicPr preferRelativeResize="0"/>
          <p:nvPr/>
        </p:nvPicPr>
        <p:blipFill rotWithShape="1">
          <a:blip r:embed="rId10">
            <a:alphaModFix/>
          </a:blip>
          <a:srcRect/>
          <a:stretch/>
        </p:blipFill>
        <p:spPr>
          <a:xfrm>
            <a:off x="108033" y="5942146"/>
            <a:ext cx="2372451" cy="915854"/>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
        <p:cNvGrpSpPr/>
        <p:nvPr/>
      </p:nvGrpSpPr>
      <p:grpSpPr>
        <a:xfrm>
          <a:off x="0" y="0"/>
          <a:ext cx="0" cy="0"/>
          <a:chOff x="0" y="0"/>
          <a:chExt cx="0" cy="0"/>
        </a:xfrm>
      </p:grpSpPr>
      <p:sp>
        <p:nvSpPr>
          <p:cNvPr id="48" name="Google Shape;48;p17"/>
          <p:cNvSpPr/>
          <p:nvPr/>
        </p:nvSpPr>
        <p:spPr>
          <a:xfrm>
            <a:off x="0" y="-1"/>
            <a:ext cx="9144000" cy="1058400"/>
          </a:xfrm>
          <a:prstGeom prst="rect">
            <a:avLst/>
          </a:prstGeom>
          <a:solidFill>
            <a:srgbClr val="4799B5"/>
          </a:solidFill>
          <a:ln w="9525" cap="flat" cmpd="sng">
            <a:solidFill>
              <a:srgbClr val="4A7D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Arial"/>
              <a:buNone/>
            </a:pPr>
            <a:endParaRPr sz="1800">
              <a:solidFill>
                <a:schemeClr val="lt1"/>
              </a:solidFill>
              <a:latin typeface="Calibri"/>
              <a:ea typeface="Calibri"/>
              <a:cs typeface="Calibri"/>
              <a:sym typeface="Calibri"/>
            </a:endParaRPr>
          </a:p>
        </p:txBody>
      </p:sp>
      <p:pic>
        <p:nvPicPr>
          <p:cNvPr id="49" name="Google Shape;49;p17" descr="horizontal RGB white.eps"/>
          <p:cNvPicPr preferRelativeResize="0"/>
          <p:nvPr/>
        </p:nvPicPr>
        <p:blipFill rotWithShape="1">
          <a:blip r:embed="rId5">
            <a:alphaModFix/>
          </a:blip>
          <a:srcRect/>
          <a:stretch/>
        </p:blipFill>
        <p:spPr>
          <a:xfrm>
            <a:off x="291966" y="225746"/>
            <a:ext cx="3401398" cy="577885"/>
          </a:xfrm>
          <a:prstGeom prst="rect">
            <a:avLst/>
          </a:prstGeom>
          <a:noFill/>
          <a:ln>
            <a:noFill/>
          </a:ln>
        </p:spPr>
      </p:pic>
      <p:pic>
        <p:nvPicPr>
          <p:cNvPr id="50" name="Google Shape;50;p17" descr="Horizontal_RGB_600.jpg"/>
          <p:cNvPicPr preferRelativeResize="0"/>
          <p:nvPr/>
        </p:nvPicPr>
        <p:blipFill rotWithShape="1">
          <a:blip r:embed="rId6">
            <a:alphaModFix/>
          </a:blip>
          <a:srcRect/>
          <a:stretch/>
        </p:blipFill>
        <p:spPr>
          <a:xfrm>
            <a:off x="108033" y="5942146"/>
            <a:ext cx="2372450" cy="91585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0" r:id="rId1"/>
    <p:sldLayoutId id="2147483667" r:id="rId2"/>
    <p:sldLayoutId id="2147483668"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5"/>
        <p:cNvGrpSpPr/>
        <p:nvPr/>
      </p:nvGrpSpPr>
      <p:grpSpPr>
        <a:xfrm>
          <a:off x="0" y="0"/>
          <a:ext cx="0" cy="0"/>
          <a:chOff x="0" y="0"/>
          <a:chExt cx="0" cy="0"/>
        </a:xfrm>
      </p:grpSpPr>
      <p:sp>
        <p:nvSpPr>
          <p:cNvPr id="56" name="Google Shape;56;p19"/>
          <p:cNvSpPr/>
          <p:nvPr/>
        </p:nvSpPr>
        <p:spPr>
          <a:xfrm>
            <a:off x="0" y="0"/>
            <a:ext cx="9144000" cy="5806500"/>
          </a:xfrm>
          <a:prstGeom prst="rect">
            <a:avLst/>
          </a:prstGeom>
          <a:solidFill>
            <a:srgbClr val="4799B5"/>
          </a:solidFill>
          <a:ln w="9525" cap="flat" cmpd="sng">
            <a:solidFill>
              <a:srgbClr val="4A7D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Arial"/>
              <a:buNone/>
            </a:pPr>
            <a:endParaRPr sz="1800">
              <a:solidFill>
                <a:schemeClr val="lt1"/>
              </a:solidFill>
              <a:latin typeface="Calibri"/>
              <a:ea typeface="Calibri"/>
              <a:cs typeface="Calibri"/>
              <a:sym typeface="Calibri"/>
            </a:endParaRPr>
          </a:p>
        </p:txBody>
      </p:sp>
      <p:sp>
        <p:nvSpPr>
          <p:cNvPr id="57" name="Google Shape;57;p19"/>
          <p:cNvSpPr txBox="1"/>
          <p:nvPr/>
        </p:nvSpPr>
        <p:spPr>
          <a:xfrm>
            <a:off x="472786" y="5256486"/>
            <a:ext cx="8214000" cy="1099800"/>
          </a:xfrm>
          <a:prstGeom prst="rect">
            <a:avLst/>
          </a:prstGeom>
          <a:noFill/>
          <a:ln>
            <a:noFill/>
          </a:ln>
        </p:spPr>
        <p:txBody>
          <a:bodyPr spcFirstLastPara="1" wrap="square" lIns="91425" tIns="45700" rIns="91425" bIns="45700" anchor="t" anchorCtr="0">
            <a:noAutofit/>
          </a:bodyPr>
          <a:lstStyle/>
          <a:p>
            <a:pPr marL="231775" marR="0" lvl="2" indent="-231775" algn="ctr" rtl="0">
              <a:lnSpc>
                <a:spcPct val="100000"/>
              </a:lnSpc>
              <a:spcBef>
                <a:spcPts val="0"/>
              </a:spcBef>
              <a:spcAft>
                <a:spcPts val="0"/>
              </a:spcAft>
              <a:buClr>
                <a:schemeClr val="lt1"/>
              </a:buClr>
              <a:buSzPts val="2000"/>
              <a:buFont typeface="Gill Sans"/>
              <a:buNone/>
            </a:pPr>
            <a:r>
              <a:rPr lang="fr-FR" sz="2000" b="0" i="0" u="none" strike="noStrike" cap="none">
                <a:solidFill>
                  <a:schemeClr val="lt1"/>
                </a:solidFill>
                <a:latin typeface="Gill Sans"/>
                <a:ea typeface="Gill Sans"/>
                <a:cs typeface="Gill Sans"/>
                <a:sym typeface="Gill Sans"/>
              </a:rPr>
              <a:t>www.feedthefuture.gov</a:t>
            </a:r>
            <a:endParaRPr sz="2000" b="0" i="0" u="none" strike="noStrike" cap="none">
              <a:solidFill>
                <a:schemeClr val="lt1"/>
              </a:solidFill>
              <a:latin typeface="Gill Sans"/>
              <a:ea typeface="Gill Sans"/>
              <a:cs typeface="Gill Sans"/>
              <a:sym typeface="Gill Sans"/>
            </a:endParaRPr>
          </a:p>
        </p:txBody>
      </p:sp>
      <p:pic>
        <p:nvPicPr>
          <p:cNvPr id="58" name="Google Shape;58;p19" descr="vertical RGB white.eps"/>
          <p:cNvPicPr preferRelativeResize="0"/>
          <p:nvPr/>
        </p:nvPicPr>
        <p:blipFill rotWithShape="1">
          <a:blip r:embed="rId3">
            <a:alphaModFix/>
          </a:blip>
          <a:srcRect/>
          <a:stretch/>
        </p:blipFill>
        <p:spPr>
          <a:xfrm>
            <a:off x="2054668" y="1580049"/>
            <a:ext cx="4945210" cy="2302838"/>
          </a:xfrm>
          <a:prstGeom prst="rect">
            <a:avLst/>
          </a:prstGeom>
          <a:noFill/>
          <a:ln>
            <a:noFill/>
          </a:ln>
        </p:spPr>
      </p:pic>
      <p:pic>
        <p:nvPicPr>
          <p:cNvPr id="59" name="Google Shape;59;p19"/>
          <p:cNvPicPr preferRelativeResize="0"/>
          <p:nvPr/>
        </p:nvPicPr>
        <p:blipFill rotWithShape="1">
          <a:blip r:embed="rId4">
            <a:alphaModFix/>
          </a:blip>
          <a:srcRect/>
          <a:stretch/>
        </p:blipFill>
        <p:spPr>
          <a:xfrm>
            <a:off x="117068" y="5942146"/>
            <a:ext cx="2354380" cy="915854"/>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1"/>
        <p:cNvGrpSpPr/>
        <p:nvPr/>
      </p:nvGrpSpPr>
      <p:grpSpPr>
        <a:xfrm>
          <a:off x="0" y="0"/>
          <a:ext cx="0" cy="0"/>
          <a:chOff x="0" y="0"/>
          <a:chExt cx="0" cy="0"/>
        </a:xfrm>
      </p:grpSpPr>
      <p:sp>
        <p:nvSpPr>
          <p:cNvPr id="62" name="Google Shape;62;p26"/>
          <p:cNvSpPr/>
          <p:nvPr/>
        </p:nvSpPr>
        <p:spPr>
          <a:xfrm>
            <a:off x="0" y="-1"/>
            <a:ext cx="9144000" cy="1058305"/>
          </a:xfrm>
          <a:prstGeom prst="rect">
            <a:avLst/>
          </a:prstGeom>
          <a:solidFill>
            <a:srgbClr val="4799B5"/>
          </a:solidFill>
          <a:ln w="9525" cap="flat" cmpd="sng">
            <a:solidFill>
              <a:srgbClr val="4A7D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63" name="Google Shape;63;p26" descr="horizontal RGB white.eps"/>
          <p:cNvPicPr preferRelativeResize="0"/>
          <p:nvPr/>
        </p:nvPicPr>
        <p:blipFill rotWithShape="1">
          <a:blip r:embed="rId3">
            <a:alphaModFix/>
          </a:blip>
          <a:srcRect/>
          <a:stretch/>
        </p:blipFill>
        <p:spPr>
          <a:xfrm>
            <a:off x="291966" y="225746"/>
            <a:ext cx="3401400" cy="57788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6"/>
        <p:cNvGrpSpPr/>
        <p:nvPr/>
      </p:nvGrpSpPr>
      <p:grpSpPr>
        <a:xfrm>
          <a:off x="0" y="0"/>
          <a:ext cx="0" cy="0"/>
          <a:chOff x="0" y="0"/>
          <a:chExt cx="0" cy="0"/>
        </a:xfrm>
      </p:grpSpPr>
      <p:sp>
        <p:nvSpPr>
          <p:cNvPr id="67" name="Google Shape;67;p28"/>
          <p:cNvSpPr/>
          <p:nvPr/>
        </p:nvSpPr>
        <p:spPr>
          <a:xfrm>
            <a:off x="0" y="0"/>
            <a:ext cx="9144000" cy="5806417"/>
          </a:xfrm>
          <a:prstGeom prst="rect">
            <a:avLst/>
          </a:prstGeom>
          <a:solidFill>
            <a:srgbClr val="4799B5"/>
          </a:solidFill>
          <a:ln w="9525" cap="flat" cmpd="sng">
            <a:solidFill>
              <a:srgbClr val="4A7D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 name="Google Shape;68;p28"/>
          <p:cNvSpPr txBox="1"/>
          <p:nvPr/>
        </p:nvSpPr>
        <p:spPr>
          <a:xfrm>
            <a:off x="472786" y="5256486"/>
            <a:ext cx="8214013" cy="1099863"/>
          </a:xfrm>
          <a:prstGeom prst="rect">
            <a:avLst/>
          </a:prstGeom>
          <a:noFill/>
          <a:ln>
            <a:noFill/>
          </a:ln>
        </p:spPr>
        <p:txBody>
          <a:bodyPr spcFirstLastPara="1" wrap="square" lIns="91425" tIns="45700" rIns="91425" bIns="45700" anchor="t" anchorCtr="0">
            <a:noAutofit/>
          </a:bodyPr>
          <a:lstStyle/>
          <a:p>
            <a:pPr marL="231775" marR="0" lvl="2" indent="-231775" algn="ctr" rtl="0">
              <a:lnSpc>
                <a:spcPct val="100000"/>
              </a:lnSpc>
              <a:spcBef>
                <a:spcPts val="0"/>
              </a:spcBef>
              <a:spcAft>
                <a:spcPts val="0"/>
              </a:spcAft>
              <a:buNone/>
            </a:pPr>
            <a:r>
              <a:rPr lang="fr-FR" sz="2000" b="0" i="0" u="none" strike="noStrike" cap="none">
                <a:solidFill>
                  <a:schemeClr val="lt1"/>
                </a:solidFill>
                <a:latin typeface="Gill Sans"/>
                <a:ea typeface="Gill Sans"/>
                <a:cs typeface="Gill Sans"/>
                <a:sym typeface="Gill Sans"/>
              </a:rPr>
              <a:t>www.feedthefuture.gov</a:t>
            </a:r>
            <a:endParaRPr sz="2000" b="0" i="0" u="none" strike="noStrike" cap="none">
              <a:solidFill>
                <a:schemeClr val="lt1"/>
              </a:solidFill>
              <a:latin typeface="Gill Sans"/>
              <a:ea typeface="Gill Sans"/>
              <a:cs typeface="Gill Sans"/>
              <a:sym typeface="Gill Sans"/>
            </a:endParaRPr>
          </a:p>
        </p:txBody>
      </p:sp>
      <p:pic>
        <p:nvPicPr>
          <p:cNvPr id="69" name="Google Shape;69;p28" descr="vertical RGB white.eps"/>
          <p:cNvPicPr preferRelativeResize="0"/>
          <p:nvPr/>
        </p:nvPicPr>
        <p:blipFill rotWithShape="1">
          <a:blip r:embed="rId3">
            <a:alphaModFix/>
          </a:blip>
          <a:srcRect/>
          <a:stretch/>
        </p:blipFill>
        <p:spPr>
          <a:xfrm>
            <a:off x="2054668" y="1580049"/>
            <a:ext cx="4945209" cy="2302837"/>
          </a:xfrm>
          <a:prstGeom prst="rect">
            <a:avLst/>
          </a:prstGeom>
          <a:noFill/>
          <a:ln>
            <a:noFill/>
          </a:ln>
        </p:spPr>
      </p:pic>
      <p:pic>
        <p:nvPicPr>
          <p:cNvPr id="70" name="Google Shape;70;p28" descr="Horizontal_RGB_600.jpg"/>
          <p:cNvPicPr preferRelativeResize="0"/>
          <p:nvPr/>
        </p:nvPicPr>
        <p:blipFill rotWithShape="1">
          <a:blip r:embed="rId4">
            <a:alphaModFix/>
          </a:blip>
          <a:srcRect/>
          <a:stretch/>
        </p:blipFill>
        <p:spPr>
          <a:xfrm>
            <a:off x="108033" y="5942146"/>
            <a:ext cx="2372451" cy="915854"/>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6"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5"/>
        <p:cNvGrpSpPr/>
        <p:nvPr/>
      </p:nvGrpSpPr>
      <p:grpSpPr>
        <a:xfrm>
          <a:off x="0" y="0"/>
          <a:ext cx="0" cy="0"/>
          <a:chOff x="0" y="0"/>
          <a:chExt cx="0" cy="0"/>
        </a:xfrm>
      </p:grpSpPr>
      <p:sp>
        <p:nvSpPr>
          <p:cNvPr id="46" name="Google Shape;46;p12"/>
          <p:cNvSpPr/>
          <p:nvPr/>
        </p:nvSpPr>
        <p:spPr>
          <a:xfrm>
            <a:off x="0" y="0"/>
            <a:ext cx="9144000" cy="5806500"/>
          </a:xfrm>
          <a:prstGeom prst="rect">
            <a:avLst/>
          </a:prstGeom>
          <a:solidFill>
            <a:srgbClr val="4799B5"/>
          </a:solidFill>
          <a:ln w="9525" cap="flat" cmpd="sng">
            <a:solidFill>
              <a:srgbClr val="4A7D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7" name="Google Shape;47;p12"/>
          <p:cNvSpPr txBox="1"/>
          <p:nvPr/>
        </p:nvSpPr>
        <p:spPr>
          <a:xfrm>
            <a:off x="472786" y="5256486"/>
            <a:ext cx="8214000" cy="1099800"/>
          </a:xfrm>
          <a:prstGeom prst="rect">
            <a:avLst/>
          </a:prstGeom>
          <a:noFill/>
          <a:ln>
            <a:noFill/>
          </a:ln>
        </p:spPr>
        <p:txBody>
          <a:bodyPr spcFirstLastPara="1" wrap="square" lIns="91425" tIns="45700" rIns="91425" bIns="45700" anchor="t" anchorCtr="0">
            <a:noAutofit/>
          </a:bodyPr>
          <a:lstStyle/>
          <a:p>
            <a:pPr marL="231775" marR="0" lvl="2" indent="-231775" algn="ctr" rtl="0">
              <a:lnSpc>
                <a:spcPct val="100000"/>
              </a:lnSpc>
              <a:spcBef>
                <a:spcPts val="0"/>
              </a:spcBef>
              <a:spcAft>
                <a:spcPts val="0"/>
              </a:spcAft>
              <a:buNone/>
            </a:pPr>
            <a:r>
              <a:rPr lang="en-US" sz="2000" b="0" i="0" u="none" strike="noStrike" cap="none">
                <a:solidFill>
                  <a:schemeClr val="lt1"/>
                </a:solidFill>
                <a:latin typeface="Gill Sans"/>
                <a:ea typeface="Gill Sans"/>
                <a:cs typeface="Gill Sans"/>
                <a:sym typeface="Gill Sans"/>
              </a:rPr>
              <a:t>www.feedthefuture.gov</a:t>
            </a:r>
            <a:endParaRPr sz="2000" b="0" i="0" u="none" strike="noStrike" cap="none">
              <a:solidFill>
                <a:schemeClr val="lt1"/>
              </a:solidFill>
              <a:latin typeface="Gill Sans"/>
              <a:ea typeface="Gill Sans"/>
              <a:cs typeface="Gill Sans"/>
              <a:sym typeface="Gill Sans"/>
            </a:endParaRPr>
          </a:p>
        </p:txBody>
      </p:sp>
      <p:pic>
        <p:nvPicPr>
          <p:cNvPr id="48" name="Google Shape;48;p12" descr="vertical RGB white.eps"/>
          <p:cNvPicPr preferRelativeResize="0"/>
          <p:nvPr/>
        </p:nvPicPr>
        <p:blipFill rotWithShape="1">
          <a:blip r:embed="rId3">
            <a:alphaModFix/>
          </a:blip>
          <a:srcRect/>
          <a:stretch/>
        </p:blipFill>
        <p:spPr>
          <a:xfrm>
            <a:off x="2054668" y="1580049"/>
            <a:ext cx="4945210" cy="2302838"/>
          </a:xfrm>
          <a:prstGeom prst="rect">
            <a:avLst/>
          </a:prstGeom>
          <a:noFill/>
          <a:ln>
            <a:noFill/>
          </a:ln>
        </p:spPr>
      </p:pic>
      <p:pic>
        <p:nvPicPr>
          <p:cNvPr id="49" name="Google Shape;49;p12"/>
          <p:cNvPicPr preferRelativeResize="0"/>
          <p:nvPr/>
        </p:nvPicPr>
        <p:blipFill rotWithShape="1">
          <a:blip r:embed="rId4">
            <a:alphaModFix/>
          </a:blip>
          <a:srcRect/>
          <a:stretch/>
        </p:blipFill>
        <p:spPr>
          <a:xfrm>
            <a:off x="117068" y="5942146"/>
            <a:ext cx="2354380" cy="915854"/>
          </a:xfrm>
          <a:prstGeom prst="rect">
            <a:avLst/>
          </a:prstGeom>
          <a:noFill/>
          <a:ln>
            <a:noFill/>
          </a:ln>
        </p:spPr>
      </p:pic>
    </p:spTree>
    <p:extLst>
      <p:ext uri="{BB962C8B-B14F-4D97-AF65-F5344CB8AC3E}">
        <p14:creationId xmlns:p14="http://schemas.microsoft.com/office/powerpoint/2010/main" val="1063809707"/>
      </p:ext>
    </p:extLst>
  </p:cSld>
  <p:clrMap bg1="lt1" tx1="dk1" bg2="dk2" tx2="lt2" accent1="accent1" accent2="accent2" accent3="accent3" accent4="accent4" accent5="accent5" accent6="accent6" hlink="hlink" folHlink="folHlink"/>
  <p:sldLayoutIdLst>
    <p:sldLayoutId id="2147483671"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pic>
        <p:nvPicPr>
          <p:cNvPr id="77" name="Google Shape;77;p1"/>
          <p:cNvPicPr preferRelativeResize="0"/>
          <p:nvPr/>
        </p:nvPicPr>
        <p:blipFill rotWithShape="1">
          <a:blip r:embed="rId3">
            <a:alphaModFix/>
          </a:blip>
          <a:srcRect t="20515" b="20514"/>
          <a:stretch/>
        </p:blipFill>
        <p:spPr>
          <a:xfrm>
            <a:off x="1" y="1065745"/>
            <a:ext cx="9143999" cy="4034906"/>
          </a:xfrm>
          <a:prstGeom prst="rect">
            <a:avLst/>
          </a:prstGeom>
          <a:noFill/>
          <a:ln>
            <a:noFill/>
          </a:ln>
        </p:spPr>
      </p:pic>
      <p:sp>
        <p:nvSpPr>
          <p:cNvPr id="78" name="Google Shape;78;p1"/>
          <p:cNvSpPr txBox="1">
            <a:spLocks noGrp="1"/>
          </p:cNvSpPr>
          <p:nvPr>
            <p:ph type="body" idx="2"/>
          </p:nvPr>
        </p:nvSpPr>
        <p:spPr>
          <a:xfrm>
            <a:off x="257695" y="4983888"/>
            <a:ext cx="8638655" cy="1009587"/>
          </a:xfrm>
          <a:prstGeom prst="rect">
            <a:avLst/>
          </a:prstGeom>
          <a:noFill/>
          <a:ln>
            <a:noFill/>
          </a:ln>
        </p:spPr>
        <p:txBody>
          <a:bodyPr spcFirstLastPara="1" wrap="square" lIns="91425" tIns="45700" rIns="91425" bIns="45700" anchor="t" anchorCtr="0">
            <a:noAutofit/>
          </a:bodyPr>
          <a:lstStyle/>
          <a:p>
            <a:pPr marL="0" marR="0" lvl="0" indent="0" algn="just" rtl="0">
              <a:lnSpc>
                <a:spcPct val="107000"/>
              </a:lnSpc>
              <a:spcBef>
                <a:spcPts val="0"/>
              </a:spcBef>
              <a:spcAft>
                <a:spcPts val="0"/>
              </a:spcAft>
              <a:buClr>
                <a:schemeClr val="lt1"/>
              </a:buClr>
              <a:buSzPts val="2800"/>
              <a:buNone/>
            </a:pPr>
            <a:r>
              <a:rPr lang="fr-FR" sz="2800">
                <a:latin typeface="Gill Sans"/>
                <a:ea typeface="Gill Sans"/>
                <a:cs typeface="Gill Sans"/>
                <a:sym typeface="Gill Sans"/>
              </a:rPr>
              <a:t>Enf</a:t>
            </a:r>
            <a:r>
              <a:rPr lang="fr-FR" sz="2800">
                <a:latin typeface="Quattrocento Sans"/>
                <a:ea typeface="Quattrocento Sans"/>
                <a:cs typeface="Quattrocento Sans"/>
                <a:sym typeface="Quattrocento Sans"/>
              </a:rPr>
              <a:t>ò</a:t>
            </a:r>
            <a:r>
              <a:rPr lang="fr-FR" sz="2800">
                <a:latin typeface="Gill Sans"/>
                <a:ea typeface="Gill Sans"/>
                <a:cs typeface="Gill Sans"/>
                <a:sym typeface="Gill Sans"/>
              </a:rPr>
              <a:t>masyon sou Apwòch Pwojè a, kisa pou aplikan yo sonje</a:t>
            </a:r>
            <a:endParaRPr sz="2800">
              <a:latin typeface="Gill Sans"/>
              <a:ea typeface="Gill Sans"/>
              <a:cs typeface="Gill Sans"/>
              <a:sym typeface="Gill Sans"/>
            </a:endParaRPr>
          </a:p>
        </p:txBody>
      </p:sp>
      <p:sp>
        <p:nvSpPr>
          <p:cNvPr id="79" name="Google Shape;79;p1"/>
          <p:cNvSpPr txBox="1">
            <a:spLocks noGrp="1"/>
          </p:cNvSpPr>
          <p:nvPr>
            <p:ph type="body" idx="3"/>
          </p:nvPr>
        </p:nvSpPr>
        <p:spPr>
          <a:xfrm>
            <a:off x="180976" y="1887810"/>
            <a:ext cx="8715374" cy="1195388"/>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chemeClr val="lt1"/>
              </a:buClr>
              <a:buSzPts val="4000"/>
              <a:buNone/>
            </a:pPr>
            <a:r>
              <a:rPr lang="fr-FR" sz="4000" b="1">
                <a:solidFill>
                  <a:schemeClr val="lt1"/>
                </a:solidFill>
                <a:latin typeface="Gill Sans"/>
                <a:ea typeface="Gill Sans"/>
                <a:cs typeface="Gill Sans"/>
                <a:sym typeface="Gill Sans"/>
              </a:rPr>
              <a:t>Programme d’Appui à la Rentabilisation de l’Elevage (PARE) </a:t>
            </a:r>
            <a:endParaRPr sz="4000" b="1">
              <a:solidFill>
                <a:schemeClr val="lt1"/>
              </a:solidFill>
              <a:latin typeface="Gill Sans"/>
              <a:ea typeface="Gill Sans"/>
              <a:cs typeface="Gill Sans"/>
              <a:sym typeface="Gill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B930CF1-9FC9-C96E-402D-46179577EF75}"/>
              </a:ext>
            </a:extLst>
          </p:cNvPr>
          <p:cNvSpPr>
            <a:spLocks noGrp="1"/>
          </p:cNvSpPr>
          <p:nvPr>
            <p:ph type="body" sz="quarter" idx="14"/>
          </p:nvPr>
        </p:nvSpPr>
        <p:spPr>
          <a:xfrm>
            <a:off x="172529" y="2093100"/>
            <a:ext cx="8798942" cy="2181053"/>
          </a:xfrm>
        </p:spPr>
        <p:txBody>
          <a:bodyPr/>
          <a:lstStyle/>
          <a:p>
            <a:r>
              <a:rPr lang="en-US" sz="4000" b="1" dirty="0">
                <a:solidFill>
                  <a:schemeClr val="tx1"/>
                </a:solidFill>
              </a:rPr>
              <a:t>SA PARE MANDE POU FE PATENARYA AK SIBVANSYON</a:t>
            </a:r>
          </a:p>
        </p:txBody>
      </p:sp>
    </p:spTree>
    <p:extLst>
      <p:ext uri="{BB962C8B-B14F-4D97-AF65-F5344CB8AC3E}">
        <p14:creationId xmlns:p14="http://schemas.microsoft.com/office/powerpoint/2010/main" val="14688630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8BBE9-7A62-2A5C-E5D0-CEB458DA6F68}"/>
              </a:ext>
            </a:extLst>
          </p:cNvPr>
          <p:cNvSpPr>
            <a:spLocks noGrp="1"/>
          </p:cNvSpPr>
          <p:nvPr>
            <p:ph type="title"/>
          </p:nvPr>
        </p:nvSpPr>
        <p:spPr>
          <a:xfrm>
            <a:off x="448041" y="1029927"/>
            <a:ext cx="8229600" cy="416854"/>
          </a:xfrm>
        </p:spPr>
        <p:txBody>
          <a:bodyPr/>
          <a:lstStyle/>
          <a:p>
            <a:r>
              <a:rPr lang="fr-FR" sz="2400" dirty="0" err="1">
                <a:latin typeface="Gill Sans MT" panose="020B0502020104020203" pitchFamily="34" charset="0"/>
              </a:rPr>
              <a:t>Konnen</a:t>
            </a:r>
            <a:r>
              <a:rPr lang="fr-FR" sz="2400" dirty="0">
                <a:latin typeface="Gill Sans MT" panose="020B0502020104020203" pitchFamily="34" charset="0"/>
              </a:rPr>
              <a:t> </a:t>
            </a:r>
            <a:r>
              <a:rPr lang="fr-FR" sz="2400" dirty="0" err="1">
                <a:latin typeface="Gill Sans MT" panose="020B0502020104020203" pitchFamily="34" charset="0"/>
              </a:rPr>
              <a:t>ki</a:t>
            </a:r>
            <a:r>
              <a:rPr lang="fr-FR" sz="2400" dirty="0">
                <a:latin typeface="Gill Sans MT" panose="020B0502020104020203" pitchFamily="34" charset="0"/>
              </a:rPr>
              <a:t> </a:t>
            </a:r>
            <a:r>
              <a:rPr lang="fr-FR" sz="2400" dirty="0" err="1">
                <a:latin typeface="Gill Sans MT" panose="020B0502020104020203" pitchFamily="34" charset="0"/>
              </a:rPr>
              <a:t>rezilta</a:t>
            </a:r>
            <a:r>
              <a:rPr lang="fr-FR" sz="2400" dirty="0">
                <a:latin typeface="Gill Sans MT" panose="020B0502020104020203" pitchFamily="34" charset="0"/>
              </a:rPr>
              <a:t> pare </a:t>
            </a:r>
            <a:r>
              <a:rPr lang="fr-FR" sz="2400" dirty="0" err="1">
                <a:latin typeface="Gill Sans MT" panose="020B0502020104020203" pitchFamily="34" charset="0"/>
              </a:rPr>
              <a:t>ap</a:t>
            </a:r>
            <a:r>
              <a:rPr lang="fr-FR" sz="2400" dirty="0">
                <a:latin typeface="Gill Sans MT" panose="020B0502020104020203" pitchFamily="34" charset="0"/>
              </a:rPr>
              <a:t> </a:t>
            </a:r>
            <a:r>
              <a:rPr lang="fr-FR" sz="2400" dirty="0" err="1">
                <a:latin typeface="Gill Sans MT" panose="020B0502020104020203" pitchFamily="34" charset="0"/>
              </a:rPr>
              <a:t>chache</a:t>
            </a:r>
            <a:endParaRPr lang="en-US" sz="2400" dirty="0">
              <a:latin typeface="Gill Sans MT" panose="020B0502020104020203" pitchFamily="34" charset="0"/>
            </a:endParaRPr>
          </a:p>
        </p:txBody>
      </p:sp>
      <p:sp>
        <p:nvSpPr>
          <p:cNvPr id="3" name="Text Placeholder 2">
            <a:extLst>
              <a:ext uri="{FF2B5EF4-FFF2-40B4-BE49-F238E27FC236}">
                <a16:creationId xmlns:a16="http://schemas.microsoft.com/office/drawing/2014/main" id="{74E6A2B2-98E5-A2E1-133D-4D4A918BE236}"/>
              </a:ext>
            </a:extLst>
          </p:cNvPr>
          <p:cNvSpPr>
            <a:spLocks noGrp="1"/>
          </p:cNvSpPr>
          <p:nvPr>
            <p:ph type="body" sz="quarter" idx="10"/>
          </p:nvPr>
        </p:nvSpPr>
        <p:spPr>
          <a:xfrm>
            <a:off x="0" y="1702177"/>
            <a:ext cx="2754629" cy="2892683"/>
          </a:xfrm>
        </p:spPr>
        <p:txBody>
          <a:bodyPr/>
          <a:lstStyle/>
          <a:p>
            <a:pPr marL="400050" marR="0" lvl="0" indent="-3429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lang="en-US" sz="1600" dirty="0">
                <a:solidFill>
                  <a:prstClr val="black"/>
                </a:solidFill>
                <a:latin typeface="Gill Sans MT" panose="020B0502020104020203" pitchFamily="34" charset="0"/>
                <a:cs typeface="+mn-cs"/>
              </a:rPr>
              <a:t>O</a:t>
            </a:r>
            <a:r>
              <a:rPr kumimoji="0" lang="en-US" sz="1600" b="0" i="0" u="none" strike="noStrike" kern="1200" cap="none" spc="0" normalizeH="0" baseline="0" noProof="0" dirty="0">
                <a:ln>
                  <a:noFill/>
                </a:ln>
                <a:solidFill>
                  <a:prstClr val="black"/>
                </a:solidFill>
                <a:effectLst/>
                <a:uLnTx/>
                <a:uFillTx/>
                <a:latin typeface="Gill Sans MT" panose="020B0502020104020203" pitchFamily="34" charset="0"/>
                <a:cs typeface="+mn-cs"/>
              </a:rPr>
              <a:t>u konnen ki </a:t>
            </a:r>
            <a:r>
              <a:rPr kumimoji="0" lang="en-US" sz="1600" b="0" i="0" u="none" strike="noStrike" kern="1200" cap="none" spc="0" normalizeH="0" baseline="0" noProof="0" dirty="0" err="1">
                <a:ln>
                  <a:noFill/>
                </a:ln>
                <a:solidFill>
                  <a:prstClr val="black"/>
                </a:solidFill>
                <a:effectLst/>
                <a:uLnTx/>
                <a:uFillTx/>
                <a:latin typeface="Gill Sans MT" panose="020B0502020104020203" pitchFamily="34" charset="0"/>
                <a:cs typeface="+mn-cs"/>
              </a:rPr>
              <a:t>sa</a:t>
            </a:r>
            <a:r>
              <a:rPr kumimoji="0" lang="en-US" sz="1600" b="0" i="0" u="none" strike="noStrike" kern="1200" cap="none" spc="0" normalizeH="0" baseline="0" noProof="0" dirty="0">
                <a:ln>
                  <a:noFill/>
                </a:ln>
                <a:solidFill>
                  <a:prstClr val="black"/>
                </a:solidFill>
                <a:effectLst/>
                <a:uLnTx/>
                <a:uFillTx/>
                <a:latin typeface="Gill Sans MT" panose="020B0502020104020203" pitchFamily="34" charset="0"/>
                <a:cs typeface="+mn-cs"/>
              </a:rPr>
              <a:t> </a:t>
            </a:r>
            <a:r>
              <a:rPr kumimoji="0" lang="en-US" sz="1600" b="0" i="0" u="none" strike="noStrike" kern="1200" cap="none" spc="0" normalizeH="0" baseline="0" noProof="0" dirty="0" err="1">
                <a:ln>
                  <a:noFill/>
                </a:ln>
                <a:solidFill>
                  <a:prstClr val="black"/>
                </a:solidFill>
                <a:effectLst/>
                <a:uLnTx/>
                <a:uFillTx/>
                <a:latin typeface="Gill Sans MT" panose="020B0502020104020203" pitchFamily="34" charset="0"/>
                <a:cs typeface="+mn-cs"/>
              </a:rPr>
              <a:t>ou</a:t>
            </a:r>
            <a:r>
              <a:rPr kumimoji="0" lang="en-US" sz="1600" b="0" i="0" u="none" strike="noStrike" kern="1200" cap="none" spc="0" normalizeH="0" baseline="0" noProof="0" dirty="0">
                <a:ln>
                  <a:noFill/>
                </a:ln>
                <a:solidFill>
                  <a:prstClr val="black"/>
                </a:solidFill>
                <a:effectLst/>
                <a:uLnTx/>
                <a:uFillTx/>
                <a:latin typeface="Gill Sans MT" panose="020B0502020104020203" pitchFamily="34" charset="0"/>
                <a:cs typeface="+mn-cs"/>
              </a:rPr>
              <a:t> vle, men </a:t>
            </a:r>
            <a:r>
              <a:rPr kumimoji="0" lang="en-US" sz="1600" b="0" i="0" u="none" strike="noStrike" kern="1200" cap="none" spc="0" normalizeH="0" baseline="0" noProof="0" dirty="0" err="1">
                <a:ln>
                  <a:noFill/>
                </a:ln>
                <a:solidFill>
                  <a:prstClr val="black"/>
                </a:solidFill>
                <a:effectLst/>
                <a:uLnTx/>
                <a:uFillTx/>
                <a:latin typeface="Gill Sans MT" panose="020B0502020104020203" pitchFamily="34" charset="0"/>
                <a:cs typeface="+mn-cs"/>
              </a:rPr>
              <a:t>ou</a:t>
            </a:r>
            <a:r>
              <a:rPr kumimoji="0" lang="en-US" sz="1600" b="0" i="0" u="none" strike="noStrike" kern="1200" cap="none" spc="0" normalizeH="0" baseline="0" noProof="0" dirty="0">
                <a:ln>
                  <a:noFill/>
                </a:ln>
                <a:solidFill>
                  <a:prstClr val="black"/>
                </a:solidFill>
                <a:effectLst/>
                <a:uLnTx/>
                <a:uFillTx/>
                <a:latin typeface="Gill Sans MT" panose="020B0502020104020203" pitchFamily="34" charset="0"/>
                <a:cs typeface="+mn-cs"/>
              </a:rPr>
              <a:t> pa vreman konnen kisa PARE ap chache. </a:t>
            </a:r>
          </a:p>
          <a:p>
            <a:pPr marL="400050" marR="0" lvl="0" indent="-3429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lang="en-US" sz="1600" dirty="0">
              <a:solidFill>
                <a:prstClr val="black"/>
              </a:solidFill>
              <a:latin typeface="Gill Sans MT" panose="020B0502020104020203" pitchFamily="34" charset="0"/>
              <a:cs typeface="+mn-cs"/>
            </a:endParaRPr>
          </a:p>
          <a:p>
            <a:pPr marL="400050" marR="0" lvl="0" indent="-3429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Gill Sans MT" panose="020B0502020104020203" pitchFamily="34" charset="0"/>
                <a:cs typeface="+mn-cs"/>
              </a:rPr>
              <a:t>Fok </a:t>
            </a:r>
            <a:r>
              <a:rPr kumimoji="0" lang="en-US" sz="1600" b="0" i="0" u="none" strike="noStrike" kern="1200" cap="none" spc="0" normalizeH="0" baseline="0" noProof="0" dirty="0" err="1">
                <a:ln>
                  <a:noFill/>
                </a:ln>
                <a:solidFill>
                  <a:prstClr val="black"/>
                </a:solidFill>
                <a:effectLst/>
                <a:uLnTx/>
                <a:uFillTx/>
                <a:latin typeface="Gill Sans MT" panose="020B0502020104020203" pitchFamily="34" charset="0"/>
                <a:cs typeface="+mn-cs"/>
              </a:rPr>
              <a:t>objektif</a:t>
            </a:r>
            <a:r>
              <a:rPr kumimoji="0" lang="en-US" sz="1600" b="0" i="0" u="none" strike="noStrike" kern="1200" cap="none" spc="0" normalizeH="0" baseline="0" noProof="0" dirty="0">
                <a:ln>
                  <a:noFill/>
                </a:ln>
                <a:solidFill>
                  <a:prstClr val="black"/>
                </a:solidFill>
                <a:effectLst/>
                <a:uLnTx/>
                <a:uFillTx/>
                <a:latin typeface="Gill Sans MT" panose="020B0502020104020203" pitchFamily="34" charset="0"/>
                <a:cs typeface="+mn-cs"/>
              </a:rPr>
              <a:t> </a:t>
            </a:r>
            <a:r>
              <a:rPr kumimoji="0" lang="en-US" sz="1600" b="0" i="0" u="none" strike="noStrike" kern="1200" cap="none" spc="0" normalizeH="0" baseline="0" noProof="0" dirty="0" err="1">
                <a:ln>
                  <a:noFill/>
                </a:ln>
                <a:solidFill>
                  <a:prstClr val="black"/>
                </a:solidFill>
                <a:effectLst/>
                <a:uLnTx/>
                <a:uFillTx/>
                <a:latin typeface="Gill Sans MT" panose="020B0502020104020203" pitchFamily="34" charset="0"/>
                <a:cs typeface="+mn-cs"/>
              </a:rPr>
              <a:t>komesyal</a:t>
            </a:r>
            <a:r>
              <a:rPr kumimoji="0" lang="en-US" sz="1600" b="0" i="0" u="none" strike="noStrike" kern="1200" cap="none" spc="0" normalizeH="0" baseline="0" noProof="0" dirty="0">
                <a:ln>
                  <a:noFill/>
                </a:ln>
                <a:solidFill>
                  <a:prstClr val="black"/>
                </a:solidFill>
                <a:effectLst/>
                <a:uLnTx/>
                <a:uFillTx/>
                <a:latin typeface="Gill Sans MT" panose="020B0502020104020203" pitchFamily="34" charset="0"/>
                <a:cs typeface="+mn-cs"/>
              </a:rPr>
              <a:t> </a:t>
            </a:r>
            <a:r>
              <a:rPr kumimoji="0" lang="en-US" sz="1600" b="0" i="0" u="none" strike="noStrike" kern="1200" cap="none" spc="0" normalizeH="0" baseline="0" noProof="0" dirty="0" err="1">
                <a:ln>
                  <a:noFill/>
                </a:ln>
                <a:solidFill>
                  <a:prstClr val="black"/>
                </a:solidFill>
                <a:effectLst/>
                <a:uLnTx/>
                <a:uFillTx/>
                <a:latin typeface="Gill Sans MT" panose="020B0502020104020203" pitchFamily="34" charset="0"/>
                <a:cs typeface="+mn-cs"/>
              </a:rPr>
              <a:t>biznis</a:t>
            </a:r>
            <a:r>
              <a:rPr kumimoji="0" lang="en-US" sz="1600" b="0" i="0" u="none" strike="noStrike" kern="1200" cap="none" spc="0" normalizeH="0" baseline="0" noProof="0" dirty="0">
                <a:ln>
                  <a:noFill/>
                </a:ln>
                <a:solidFill>
                  <a:prstClr val="black"/>
                </a:solidFill>
                <a:effectLst/>
                <a:uLnTx/>
                <a:uFillTx/>
                <a:latin typeface="Gill Sans MT" panose="020B0502020104020203" pitchFamily="34" charset="0"/>
                <a:cs typeface="+mn-cs"/>
              </a:rPr>
              <a:t> ou a </a:t>
            </a:r>
            <a:r>
              <a:rPr kumimoji="0" lang="en-US" sz="1600" b="0" i="0" u="none" strike="noStrike" kern="1200" cap="none" spc="0" normalizeH="0" baseline="0" noProof="0" dirty="0" err="1">
                <a:ln>
                  <a:noFill/>
                </a:ln>
                <a:solidFill>
                  <a:prstClr val="black"/>
                </a:solidFill>
                <a:effectLst/>
                <a:uLnTx/>
                <a:uFillTx/>
                <a:latin typeface="Gill Sans MT" panose="020B0502020104020203" pitchFamily="34" charset="0"/>
                <a:cs typeface="+mn-cs"/>
              </a:rPr>
              <a:t>marye</a:t>
            </a:r>
            <a:r>
              <a:rPr lang="en-US" sz="1600" noProof="0" dirty="0">
                <a:solidFill>
                  <a:prstClr val="black"/>
                </a:solidFill>
                <a:latin typeface="Gill Sans MT" panose="020B0502020104020203" pitchFamily="34" charset="0"/>
                <a:cs typeface="+mn-cs"/>
              </a:rPr>
              <a:t> </a:t>
            </a:r>
            <a:r>
              <a:rPr lang="en-US" sz="1600" dirty="0" err="1">
                <a:solidFill>
                  <a:prstClr val="black"/>
                </a:solidFill>
                <a:latin typeface="Gill Sans MT" panose="020B0502020104020203" pitchFamily="34" charset="0"/>
                <a:cs typeface="+mn-cs"/>
              </a:rPr>
              <a:t>ak</a:t>
            </a:r>
            <a:r>
              <a:rPr lang="en-US" sz="1600" dirty="0">
                <a:solidFill>
                  <a:prstClr val="black"/>
                </a:solidFill>
                <a:latin typeface="Gill Sans MT" panose="020B0502020104020203" pitchFamily="34" charset="0"/>
                <a:cs typeface="+mn-cs"/>
              </a:rPr>
              <a:t> </a:t>
            </a:r>
            <a:r>
              <a:rPr lang="en-US" sz="1600" dirty="0" err="1">
                <a:solidFill>
                  <a:prstClr val="black"/>
                </a:solidFill>
                <a:latin typeface="Gill Sans MT" panose="020B0502020104020203" pitchFamily="34" charset="0"/>
                <a:cs typeface="+mn-cs"/>
              </a:rPr>
              <a:t>rezilta</a:t>
            </a:r>
            <a:r>
              <a:rPr lang="en-US" sz="1600" dirty="0">
                <a:solidFill>
                  <a:prstClr val="black"/>
                </a:solidFill>
                <a:latin typeface="Gill Sans MT" panose="020B0502020104020203" pitchFamily="34" charset="0"/>
                <a:cs typeface="+mn-cs"/>
              </a:rPr>
              <a:t> PARE ap chache</a:t>
            </a:r>
          </a:p>
          <a:p>
            <a:pPr marL="400050" marR="0" lvl="0" indent="-3429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prstClr val="black"/>
              </a:solidFill>
              <a:effectLst/>
              <a:uLnTx/>
              <a:uFillTx/>
              <a:latin typeface="Gill Sans MT" panose="020B0502020104020203" pitchFamily="34" charset="0"/>
              <a:cs typeface="+mn-cs"/>
            </a:endParaRPr>
          </a:p>
          <a:p>
            <a:endParaRPr lang="en-US" sz="2000" dirty="0"/>
          </a:p>
        </p:txBody>
      </p:sp>
      <p:sp>
        <p:nvSpPr>
          <p:cNvPr id="4" name="Text Placeholder 2">
            <a:extLst>
              <a:ext uri="{FF2B5EF4-FFF2-40B4-BE49-F238E27FC236}">
                <a16:creationId xmlns:a16="http://schemas.microsoft.com/office/drawing/2014/main" id="{1B9B83FC-B415-5A69-8CBE-44DF3FD0A701}"/>
              </a:ext>
            </a:extLst>
          </p:cNvPr>
          <p:cNvSpPr txBox="1">
            <a:spLocks/>
          </p:cNvSpPr>
          <p:nvPr/>
        </p:nvSpPr>
        <p:spPr>
          <a:xfrm>
            <a:off x="2948940" y="1383685"/>
            <a:ext cx="6195060" cy="402753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rgbClr val="6C6463"/>
              </a:buClr>
              <a:buSzPts val="1600"/>
              <a:buFont typeface="Arial"/>
              <a:buChar char="•"/>
              <a:defRPr sz="1600" b="0" i="0" u="none" strike="noStrike" cap="none">
                <a:solidFill>
                  <a:srgbClr val="6C6463"/>
                </a:solidFill>
                <a:latin typeface="Cabin"/>
                <a:ea typeface="Cabin"/>
                <a:cs typeface="Cabin"/>
                <a:sym typeface="Cabin"/>
              </a:defRPr>
            </a:lvl1pPr>
            <a:lvl2pPr marL="914400" marR="0" lvl="1" indent="-330200" algn="l" rtl="0">
              <a:lnSpc>
                <a:spcPct val="100000"/>
              </a:lnSpc>
              <a:spcBef>
                <a:spcPts val="800"/>
              </a:spcBef>
              <a:spcAft>
                <a:spcPts val="0"/>
              </a:spcAft>
              <a:buClr>
                <a:srgbClr val="6C6463"/>
              </a:buClr>
              <a:buSzPts val="1600"/>
              <a:buFont typeface="Arial"/>
              <a:buChar char="–"/>
              <a:defRPr sz="1600" b="0" i="0" u="none" strike="noStrike" cap="none">
                <a:solidFill>
                  <a:srgbClr val="6C6463"/>
                </a:solidFill>
                <a:latin typeface="Cabin"/>
                <a:ea typeface="Cabin"/>
                <a:cs typeface="Cabin"/>
                <a:sym typeface="Cabin"/>
              </a:defRPr>
            </a:lvl2pPr>
            <a:lvl3pPr marL="1371600" marR="0" lvl="2" indent="-342900" algn="l" rtl="0">
              <a:lnSpc>
                <a:spcPct val="100000"/>
              </a:lnSpc>
              <a:spcBef>
                <a:spcPts val="800"/>
              </a:spcBef>
              <a:spcAft>
                <a:spcPts val="0"/>
              </a:spcAft>
              <a:buClr>
                <a:srgbClr val="6C6463"/>
              </a:buClr>
              <a:buSzPts val="1800"/>
              <a:buFont typeface="Arial"/>
              <a:buChar char="•"/>
              <a:defRPr sz="1800" b="0" i="0" u="none" strike="noStrike" cap="none">
                <a:solidFill>
                  <a:srgbClr val="6C6463"/>
                </a:solidFill>
                <a:latin typeface="Cabin"/>
                <a:ea typeface="Cabin"/>
                <a:cs typeface="Cabin"/>
                <a:sym typeface="Cabin"/>
              </a:defRPr>
            </a:lvl3pPr>
            <a:lvl4pPr marL="1828800" marR="0" lvl="3" indent="-330200" algn="l" rtl="0">
              <a:lnSpc>
                <a:spcPct val="100000"/>
              </a:lnSpc>
              <a:spcBef>
                <a:spcPts val="320"/>
              </a:spcBef>
              <a:spcAft>
                <a:spcPts val="0"/>
              </a:spcAft>
              <a:buClr>
                <a:srgbClr val="6C6463"/>
              </a:buClr>
              <a:buSzPts val="1600"/>
              <a:buFont typeface="Arial"/>
              <a:buChar char="–"/>
              <a:defRPr sz="1600" b="0" i="0" u="none" strike="noStrike" cap="none">
                <a:solidFill>
                  <a:srgbClr val="6C6463"/>
                </a:solidFill>
                <a:latin typeface="Cabin"/>
                <a:ea typeface="Cabin"/>
                <a:cs typeface="Cabin"/>
                <a:sym typeface="Cabin"/>
              </a:defRPr>
            </a:lvl4pPr>
            <a:lvl5pPr marL="2286000" marR="0" lvl="4" indent="-317500" algn="l" rtl="0">
              <a:lnSpc>
                <a:spcPct val="100000"/>
              </a:lnSpc>
              <a:spcBef>
                <a:spcPts val="280"/>
              </a:spcBef>
              <a:spcAft>
                <a:spcPts val="0"/>
              </a:spcAft>
              <a:buClr>
                <a:srgbClr val="6C6463"/>
              </a:buClr>
              <a:buSzPts val="1400"/>
              <a:buFont typeface="Arial"/>
              <a:buChar char="»"/>
              <a:defRPr sz="1400" b="0" i="0" u="none" strike="noStrike" cap="none">
                <a:solidFill>
                  <a:srgbClr val="6C6463"/>
                </a:solidFill>
                <a:latin typeface="Cabin"/>
                <a:ea typeface="Cabin"/>
                <a:cs typeface="Cabin"/>
                <a:sym typeface="Cabin"/>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bin"/>
                <a:ea typeface="Cabin"/>
                <a:cs typeface="Cabin"/>
                <a:sym typeface="Cabin"/>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bin"/>
                <a:ea typeface="Cabin"/>
                <a:cs typeface="Cabin"/>
                <a:sym typeface="Cabin"/>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bin"/>
                <a:ea typeface="Cabin"/>
                <a:cs typeface="Cabin"/>
                <a:sym typeface="Cabin"/>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bin"/>
                <a:ea typeface="Cabin"/>
                <a:cs typeface="Cabin"/>
                <a:sym typeface="Cabin"/>
              </a:defRPr>
            </a:lvl9pPr>
          </a:lstStyle>
          <a:p>
            <a:pPr marL="0" marR="0" lvl="0" indent="0" algn="l" defTabSz="457200" rtl="0" eaLnBrk="1" fontAlgn="auto" latinLnBrk="0" hangingPunct="1">
              <a:lnSpc>
                <a:spcPct val="100000"/>
              </a:lnSpc>
              <a:spcBef>
                <a:spcPts val="1200"/>
              </a:spcBef>
              <a:spcAft>
                <a:spcPts val="0"/>
              </a:spcAft>
              <a:buClr>
                <a:srgbClr val="6C6463"/>
              </a:buClr>
              <a:buSzPts val="1600"/>
              <a:buFont typeface="Arial"/>
              <a:buNone/>
              <a:tabLst/>
              <a:defRPr/>
            </a:pPr>
            <a:r>
              <a:rPr lang="fr-FR" sz="1500" b="1" noProof="0" dirty="0">
                <a:solidFill>
                  <a:srgbClr val="C0504D"/>
                </a:solidFill>
                <a:latin typeface="Gill Sans MT" panose="020B0502020104020203" pitchFamily="34" charset="0"/>
                <a:ea typeface="+mn-ea"/>
                <a:cs typeface="Arial" panose="020B0604020202020204" pitchFamily="34" charset="0"/>
              </a:rPr>
              <a:t>REZILTA NAP TANN</a:t>
            </a:r>
            <a:r>
              <a:rPr kumimoji="0" lang="fr-FR" sz="1500" b="1" i="0" u="none" strike="noStrike" kern="1200" cap="none" spc="0" normalizeH="0" baseline="0" noProof="0" dirty="0">
                <a:ln>
                  <a:noFill/>
                </a:ln>
                <a:solidFill>
                  <a:srgbClr val="C0504D"/>
                </a:solidFill>
                <a:effectLst/>
                <a:uLnTx/>
                <a:uFillTx/>
                <a:latin typeface="Gill Sans MT" panose="020B0502020104020203" pitchFamily="34" charset="0"/>
                <a:ea typeface="+mn-ea"/>
                <a:cs typeface="Arial" panose="020B0604020202020204" pitchFamily="34" charset="0"/>
                <a:sym typeface="Cabin"/>
              </a:rPr>
              <a:t>: </a:t>
            </a:r>
          </a:p>
          <a:p>
            <a:pPr marL="285750" indent="-285750">
              <a:spcBef>
                <a:spcPts val="1200"/>
              </a:spcBef>
              <a:defRPr/>
            </a:pPr>
            <a:r>
              <a:rPr lang="fr-FR" sz="1800" dirty="0" err="1">
                <a:solidFill>
                  <a:schemeClr val="tx1"/>
                </a:solidFill>
                <a:latin typeface="Gill Sans MT" panose="020B0502020104020203" pitchFamily="34" charset="0"/>
              </a:rPr>
              <a:t>Amelyore</a:t>
            </a:r>
            <a:r>
              <a:rPr lang="fr-FR" sz="1800" dirty="0">
                <a:solidFill>
                  <a:schemeClr val="tx1"/>
                </a:solidFill>
                <a:latin typeface="Gill Sans MT" panose="020B0502020104020203" pitchFamily="34" charset="0"/>
              </a:rPr>
              <a:t>  </a:t>
            </a:r>
            <a:r>
              <a:rPr lang="fr-FR" sz="1800" dirty="0" err="1">
                <a:solidFill>
                  <a:schemeClr val="tx1"/>
                </a:solidFill>
                <a:latin typeface="Gill Sans MT" panose="020B0502020104020203" pitchFamily="34" charset="0"/>
              </a:rPr>
              <a:t>rezilyans</a:t>
            </a:r>
            <a:r>
              <a:rPr lang="fr-FR" sz="1800" dirty="0">
                <a:solidFill>
                  <a:schemeClr val="tx1"/>
                </a:solidFill>
                <a:latin typeface="Gill Sans MT" panose="020B0502020104020203" pitchFamily="34" charset="0"/>
              </a:rPr>
              <a:t>  </a:t>
            </a:r>
            <a:r>
              <a:rPr lang="fr-FR" sz="1800" b="1" dirty="0">
                <a:solidFill>
                  <a:schemeClr val="tx1"/>
                </a:solidFill>
                <a:latin typeface="Gill Sans MT" panose="020B0502020104020203" pitchFamily="34" charset="0"/>
              </a:rPr>
              <a:t>30 000 </a:t>
            </a:r>
            <a:r>
              <a:rPr lang="fr-FR" sz="1800" b="1" dirty="0" err="1">
                <a:solidFill>
                  <a:schemeClr val="tx1"/>
                </a:solidFill>
                <a:latin typeface="Gill Sans MT" panose="020B0502020104020203" pitchFamily="34" charset="0"/>
              </a:rPr>
              <a:t>menaj</a:t>
            </a:r>
            <a:r>
              <a:rPr lang="fr-FR" sz="1800" b="1" dirty="0">
                <a:solidFill>
                  <a:schemeClr val="tx1"/>
                </a:solidFill>
                <a:latin typeface="Gill Sans MT" panose="020B0502020104020203" pitchFamily="34" charset="0"/>
              </a:rPr>
              <a:t> </a:t>
            </a:r>
            <a:r>
              <a:rPr lang="fr-FR" sz="1800" dirty="0" err="1">
                <a:solidFill>
                  <a:schemeClr val="tx1"/>
                </a:solidFill>
                <a:latin typeface="Gill Sans MT" panose="020B0502020104020203" pitchFamily="34" charset="0"/>
              </a:rPr>
              <a:t>ak</a:t>
            </a:r>
            <a:r>
              <a:rPr lang="fr-FR" sz="1800" dirty="0">
                <a:solidFill>
                  <a:schemeClr val="tx1"/>
                </a:solidFill>
                <a:latin typeface="Gill Sans MT" panose="020B0502020104020203" pitchFamily="34" charset="0"/>
              </a:rPr>
              <a:t> </a:t>
            </a:r>
            <a:r>
              <a:rPr lang="fr-FR" sz="1800" b="1" dirty="0">
                <a:solidFill>
                  <a:schemeClr val="tx1"/>
                </a:solidFill>
                <a:latin typeface="Gill Sans MT" panose="020B0502020104020203" pitchFamily="34" charset="0"/>
              </a:rPr>
              <a:t>100 </a:t>
            </a:r>
            <a:r>
              <a:rPr lang="fr-FR" sz="1800" b="1" dirty="0" err="1">
                <a:solidFill>
                  <a:schemeClr val="tx1"/>
                </a:solidFill>
                <a:latin typeface="Gill Sans MT" panose="020B0502020104020203" pitchFamily="34" charset="0"/>
              </a:rPr>
              <a:t>antrepriz</a:t>
            </a:r>
            <a:r>
              <a:rPr lang="fr-FR" sz="1800" b="1" dirty="0">
                <a:solidFill>
                  <a:schemeClr val="tx1"/>
                </a:solidFill>
                <a:latin typeface="Gill Sans MT" panose="020B0502020104020203" pitchFamily="34" charset="0"/>
              </a:rPr>
              <a:t> pou pi </a:t>
            </a:r>
            <a:r>
              <a:rPr lang="fr-FR" sz="1800" b="1" dirty="0" err="1">
                <a:solidFill>
                  <a:schemeClr val="tx1"/>
                </a:solidFill>
                <a:latin typeface="Gill Sans MT" panose="020B0502020104020203" pitchFamily="34" charset="0"/>
              </a:rPr>
              <a:t>piti</a:t>
            </a:r>
            <a:r>
              <a:rPr lang="fr-FR" sz="1800" b="1" dirty="0">
                <a:solidFill>
                  <a:schemeClr val="tx1"/>
                </a:solidFill>
                <a:latin typeface="Gill Sans MT" panose="020B0502020104020203" pitchFamily="34" charset="0"/>
              </a:rPr>
              <a:t> </a:t>
            </a:r>
          </a:p>
          <a:p>
            <a:pPr marL="285750" indent="-285750">
              <a:spcBef>
                <a:spcPts val="1200"/>
              </a:spcBef>
              <a:defRPr/>
            </a:pPr>
            <a:r>
              <a:rPr lang="en-US" sz="1800" b="1" dirty="0" err="1">
                <a:solidFill>
                  <a:schemeClr val="tx1"/>
                </a:solidFill>
                <a:latin typeface="Gill Sans MT" panose="020B0502020104020203" pitchFamily="34" charset="0"/>
              </a:rPr>
              <a:t>Antrepriz</a:t>
            </a:r>
            <a:r>
              <a:rPr lang="en-US" sz="1800" b="1" dirty="0">
                <a:solidFill>
                  <a:schemeClr val="tx1"/>
                </a:solidFill>
                <a:latin typeface="Gill Sans MT" panose="020B0502020104020203" pitchFamily="34" charset="0"/>
              </a:rPr>
              <a:t> </a:t>
            </a:r>
            <a:r>
              <a:rPr lang="en-US" sz="1800" dirty="0">
                <a:solidFill>
                  <a:schemeClr val="tx1"/>
                </a:solidFill>
                <a:latin typeface="Gill Sans MT" panose="020B0502020104020203" pitchFamily="34" charset="0"/>
              </a:rPr>
              <a:t>nan</a:t>
            </a:r>
            <a:r>
              <a:rPr lang="en-US" sz="1800" b="1" dirty="0">
                <a:solidFill>
                  <a:schemeClr val="tx1"/>
                </a:solidFill>
                <a:latin typeface="Gill Sans MT" panose="020B0502020104020203" pitchFamily="34" charset="0"/>
              </a:rPr>
              <a:t>  </a:t>
            </a:r>
            <a:r>
              <a:rPr lang="en-US" sz="1800" dirty="0" err="1">
                <a:solidFill>
                  <a:schemeClr val="tx1"/>
                </a:solidFill>
                <a:latin typeface="Gill Sans MT" panose="020B0502020104020203" pitchFamily="34" charset="0"/>
              </a:rPr>
              <a:t>sektè</a:t>
            </a:r>
            <a:r>
              <a:rPr lang="en-US" sz="1800" dirty="0">
                <a:solidFill>
                  <a:schemeClr val="tx1"/>
                </a:solidFill>
                <a:latin typeface="Gill Sans MT" panose="020B0502020104020203" pitchFamily="34" charset="0"/>
              </a:rPr>
              <a:t> </a:t>
            </a:r>
            <a:r>
              <a:rPr lang="en-US" sz="1800" dirty="0" err="1">
                <a:solidFill>
                  <a:schemeClr val="tx1"/>
                </a:solidFill>
                <a:latin typeface="Gill Sans MT" panose="020B0502020104020203" pitchFamily="34" charset="0"/>
              </a:rPr>
              <a:t>prive</a:t>
            </a:r>
            <a:r>
              <a:rPr lang="en-US" sz="1800" dirty="0">
                <a:solidFill>
                  <a:schemeClr val="tx1"/>
                </a:solidFill>
                <a:latin typeface="Gill Sans MT" panose="020B0502020104020203" pitchFamily="34" charset="0"/>
              </a:rPr>
              <a:t> a </a:t>
            </a:r>
            <a:r>
              <a:rPr lang="en-US" sz="1800" dirty="0" err="1">
                <a:solidFill>
                  <a:schemeClr val="tx1"/>
                </a:solidFill>
                <a:latin typeface="Gill Sans MT" panose="020B0502020104020203" pitchFamily="34" charset="0"/>
              </a:rPr>
              <a:t>envesti</a:t>
            </a:r>
            <a:r>
              <a:rPr lang="en-US" sz="1800" dirty="0">
                <a:solidFill>
                  <a:schemeClr val="tx1"/>
                </a:solidFill>
                <a:latin typeface="Gill Sans MT" panose="020B0502020104020203" pitchFamily="34" charset="0"/>
              </a:rPr>
              <a:t> </a:t>
            </a:r>
            <a:r>
              <a:rPr lang="en-US" sz="1800" b="1" dirty="0">
                <a:solidFill>
                  <a:schemeClr val="tx1"/>
                </a:solidFill>
                <a:latin typeface="Gill Sans MT" panose="020B0502020104020203" pitchFamily="34" charset="0"/>
              </a:rPr>
              <a:t>3,6 </a:t>
            </a:r>
            <a:r>
              <a:rPr lang="en-US" sz="1800" b="1" dirty="0" err="1">
                <a:solidFill>
                  <a:schemeClr val="tx1"/>
                </a:solidFill>
                <a:latin typeface="Gill Sans MT" panose="020B0502020104020203" pitchFamily="34" charset="0"/>
              </a:rPr>
              <a:t>milyon</a:t>
            </a:r>
            <a:r>
              <a:rPr lang="en-US" sz="1800" b="1" dirty="0">
                <a:solidFill>
                  <a:schemeClr val="tx1"/>
                </a:solidFill>
                <a:latin typeface="Gill Sans MT" panose="020B0502020104020203" pitchFamily="34" charset="0"/>
              </a:rPr>
              <a:t> </a:t>
            </a:r>
            <a:r>
              <a:rPr lang="en-US" sz="1800" b="1" dirty="0" err="1">
                <a:solidFill>
                  <a:schemeClr val="tx1"/>
                </a:solidFill>
                <a:latin typeface="Gill Sans MT" panose="020B0502020104020203" pitchFamily="34" charset="0"/>
              </a:rPr>
              <a:t>dola</a:t>
            </a:r>
            <a:r>
              <a:rPr lang="en-US" sz="1800" b="1" dirty="0">
                <a:solidFill>
                  <a:schemeClr val="tx1"/>
                </a:solidFill>
                <a:latin typeface="Gill Sans MT" panose="020B0502020104020203" pitchFamily="34" charset="0"/>
              </a:rPr>
              <a:t> </a:t>
            </a:r>
            <a:r>
              <a:rPr lang="en-US" sz="1800" b="1" dirty="0" err="1">
                <a:solidFill>
                  <a:schemeClr val="tx1"/>
                </a:solidFill>
                <a:latin typeface="Gill Sans MT" panose="020B0502020104020203" pitchFamily="34" charset="0"/>
              </a:rPr>
              <a:t>ameriken</a:t>
            </a:r>
            <a:r>
              <a:rPr lang="en-US" sz="1800" b="1" dirty="0">
                <a:solidFill>
                  <a:schemeClr val="tx1"/>
                </a:solidFill>
                <a:latin typeface="Gill Sans MT" panose="020B0502020104020203" pitchFamily="34" charset="0"/>
              </a:rPr>
              <a:t> </a:t>
            </a:r>
            <a:r>
              <a:rPr lang="en-US" sz="1800" dirty="0">
                <a:solidFill>
                  <a:schemeClr val="tx1"/>
                </a:solidFill>
                <a:latin typeface="Gill Sans MT" panose="020B0502020104020203" pitchFamily="34" charset="0"/>
              </a:rPr>
              <a:t>nan</a:t>
            </a:r>
            <a:r>
              <a:rPr lang="en-US" sz="1800" b="1" dirty="0">
                <a:solidFill>
                  <a:schemeClr val="tx1"/>
                </a:solidFill>
                <a:latin typeface="Gill Sans MT" panose="020B0502020104020203" pitchFamily="34" charset="0"/>
              </a:rPr>
              <a:t> </a:t>
            </a:r>
            <a:r>
              <a:rPr lang="en-US" sz="1800" dirty="0" err="1">
                <a:solidFill>
                  <a:schemeClr val="tx1"/>
                </a:solidFill>
                <a:latin typeface="Gill Sans MT" panose="020B0502020104020203" pitchFamily="34" charset="0"/>
              </a:rPr>
              <a:t>elevaj</a:t>
            </a:r>
            <a:r>
              <a:rPr lang="en-US" sz="1800" dirty="0">
                <a:solidFill>
                  <a:schemeClr val="tx1"/>
                </a:solidFill>
                <a:latin typeface="Gill Sans MT" panose="020B0502020104020203" pitchFamily="34" charset="0"/>
              </a:rPr>
              <a:t> </a:t>
            </a:r>
          </a:p>
          <a:p>
            <a:pPr marL="285750" indent="-285750">
              <a:spcBef>
                <a:spcPts val="1200"/>
              </a:spcBef>
              <a:defRPr/>
            </a:pPr>
            <a:r>
              <a:rPr lang="en-US" sz="1800" dirty="0" err="1">
                <a:solidFill>
                  <a:schemeClr val="tx1"/>
                </a:solidFill>
                <a:latin typeface="Gill Sans MT" panose="020B0502020104020203" pitchFamily="34" charset="0"/>
              </a:rPr>
              <a:t>Pwodiktè</a:t>
            </a:r>
            <a:r>
              <a:rPr lang="en-US" sz="1800" dirty="0">
                <a:solidFill>
                  <a:schemeClr val="tx1"/>
                </a:solidFill>
                <a:latin typeface="Gill Sans MT" panose="020B0502020104020203" pitchFamily="34" charset="0"/>
              </a:rPr>
              <a:t> </a:t>
            </a:r>
            <a:r>
              <a:rPr lang="en-US" sz="1800" dirty="0" err="1">
                <a:solidFill>
                  <a:schemeClr val="tx1"/>
                </a:solidFill>
                <a:latin typeface="Gill Sans MT" panose="020B0502020104020203" pitchFamily="34" charset="0"/>
              </a:rPr>
              <a:t>ak</a:t>
            </a:r>
            <a:r>
              <a:rPr lang="en-US" sz="1800" dirty="0">
                <a:solidFill>
                  <a:schemeClr val="tx1"/>
                </a:solidFill>
                <a:latin typeface="Gill Sans MT" panose="020B0502020104020203" pitchFamily="34" charset="0"/>
              </a:rPr>
              <a:t> </a:t>
            </a:r>
            <a:r>
              <a:rPr lang="en-US" sz="1800" dirty="0" err="1">
                <a:solidFill>
                  <a:schemeClr val="tx1"/>
                </a:solidFill>
                <a:latin typeface="Gill Sans MT" panose="020B0502020104020203" pitchFamily="34" charset="0"/>
              </a:rPr>
              <a:t>antrepriz</a:t>
            </a:r>
            <a:r>
              <a:rPr lang="en-US" sz="1800" dirty="0">
                <a:solidFill>
                  <a:schemeClr val="tx1"/>
                </a:solidFill>
                <a:latin typeface="Gill Sans MT" panose="020B0502020104020203" pitchFamily="34" charset="0"/>
              </a:rPr>
              <a:t> </a:t>
            </a:r>
            <a:r>
              <a:rPr lang="en-US" sz="1800" dirty="0" err="1">
                <a:solidFill>
                  <a:schemeClr val="tx1"/>
                </a:solidFill>
                <a:latin typeface="Gill Sans MT" panose="020B0502020104020203" pitchFamily="34" charset="0"/>
              </a:rPr>
              <a:t>yo</a:t>
            </a:r>
            <a:r>
              <a:rPr lang="en-US" sz="1800" dirty="0">
                <a:solidFill>
                  <a:schemeClr val="tx1"/>
                </a:solidFill>
                <a:latin typeface="Gill Sans MT" panose="020B0502020104020203" pitchFamily="34" charset="0"/>
              </a:rPr>
              <a:t> rive </a:t>
            </a:r>
            <a:r>
              <a:rPr lang="en-US" sz="1800" dirty="0" err="1">
                <a:solidFill>
                  <a:schemeClr val="tx1"/>
                </a:solidFill>
                <a:latin typeface="Gill Sans MT" panose="020B0502020104020203" pitchFamily="34" charset="0"/>
              </a:rPr>
              <a:t>vann</a:t>
            </a:r>
            <a:r>
              <a:rPr lang="en-US" sz="1800" dirty="0">
                <a:solidFill>
                  <a:schemeClr val="tx1"/>
                </a:solidFill>
                <a:latin typeface="Gill Sans MT" panose="020B0502020104020203" pitchFamily="34" charset="0"/>
              </a:rPr>
              <a:t>  pou 69</a:t>
            </a:r>
            <a:r>
              <a:rPr lang="en-US" sz="1800" b="1" dirty="0">
                <a:solidFill>
                  <a:schemeClr val="tx1"/>
                </a:solidFill>
                <a:latin typeface="Gill Sans MT" panose="020B0502020104020203" pitchFamily="34" charset="0"/>
              </a:rPr>
              <a:t>.3 </a:t>
            </a:r>
            <a:r>
              <a:rPr lang="en-US" sz="1800" b="1" dirty="0" err="1">
                <a:solidFill>
                  <a:schemeClr val="tx1"/>
                </a:solidFill>
                <a:latin typeface="Gill Sans MT" panose="020B0502020104020203" pitchFamily="34" charset="0"/>
              </a:rPr>
              <a:t>milyon</a:t>
            </a:r>
            <a:r>
              <a:rPr lang="en-US" sz="1800" b="1" dirty="0">
                <a:solidFill>
                  <a:schemeClr val="tx1"/>
                </a:solidFill>
                <a:latin typeface="Gill Sans MT" panose="020B0502020104020203" pitchFamily="34" charset="0"/>
              </a:rPr>
              <a:t> dola </a:t>
            </a:r>
            <a:r>
              <a:rPr lang="en-US" sz="1800" dirty="0" err="1">
                <a:solidFill>
                  <a:schemeClr val="tx1"/>
                </a:solidFill>
                <a:latin typeface="Gill Sans MT" panose="020B0502020104020203" pitchFamily="34" charset="0"/>
              </a:rPr>
              <a:t>ameriken</a:t>
            </a:r>
            <a:endParaRPr lang="en-US" sz="1800" dirty="0">
              <a:solidFill>
                <a:schemeClr val="tx1"/>
              </a:solidFill>
              <a:latin typeface="Gill Sans MT" panose="020B0502020104020203" pitchFamily="34" charset="0"/>
            </a:endParaRPr>
          </a:p>
          <a:p>
            <a:pPr marL="285750" indent="-285750">
              <a:spcBef>
                <a:spcPts val="1200"/>
              </a:spcBef>
              <a:defRPr/>
            </a:pPr>
            <a:r>
              <a:rPr lang="en-US" sz="1800" dirty="0" err="1">
                <a:solidFill>
                  <a:schemeClr val="tx1"/>
                </a:solidFill>
                <a:latin typeface="Gill Sans MT" panose="020B0502020104020203" pitchFamily="34" charset="0"/>
              </a:rPr>
              <a:t>Fasilite</a:t>
            </a:r>
            <a:r>
              <a:rPr lang="en-US" sz="1800" dirty="0">
                <a:solidFill>
                  <a:schemeClr val="tx1"/>
                </a:solidFill>
                <a:latin typeface="Gill Sans MT" panose="020B0502020104020203" pitchFamily="34" charset="0"/>
              </a:rPr>
              <a:t> </a:t>
            </a:r>
            <a:r>
              <a:rPr lang="en-US" sz="1800" dirty="0" err="1">
                <a:solidFill>
                  <a:schemeClr val="tx1"/>
                </a:solidFill>
                <a:latin typeface="Gill Sans MT" panose="020B0502020104020203" pitchFamily="34" charset="0"/>
              </a:rPr>
              <a:t>omwens</a:t>
            </a:r>
            <a:r>
              <a:rPr lang="en-US" sz="1800" dirty="0">
                <a:solidFill>
                  <a:schemeClr val="tx1"/>
                </a:solidFill>
                <a:latin typeface="Gill Sans MT" panose="020B0502020104020203" pitchFamily="34" charset="0"/>
              </a:rPr>
              <a:t> 1 </a:t>
            </a:r>
            <a:r>
              <a:rPr lang="en-US" sz="1800" dirty="0" err="1">
                <a:solidFill>
                  <a:schemeClr val="tx1"/>
                </a:solidFill>
                <a:latin typeface="Gill Sans MT" panose="020B0502020104020203" pitchFamily="34" charset="0"/>
              </a:rPr>
              <a:t>milyon</a:t>
            </a:r>
            <a:r>
              <a:rPr lang="en-US" sz="1800" dirty="0">
                <a:solidFill>
                  <a:schemeClr val="tx1"/>
                </a:solidFill>
                <a:latin typeface="Gill Sans MT" panose="020B0502020104020203" pitchFamily="34" charset="0"/>
              </a:rPr>
              <a:t> </a:t>
            </a:r>
            <a:r>
              <a:rPr lang="en-US" sz="1800" b="1" dirty="0">
                <a:solidFill>
                  <a:schemeClr val="tx1"/>
                </a:solidFill>
                <a:latin typeface="Gill Sans MT" panose="020B0502020104020203" pitchFamily="34" charset="0"/>
              </a:rPr>
              <a:t>US$ </a:t>
            </a:r>
            <a:r>
              <a:rPr lang="en-US" sz="1800" dirty="0">
                <a:solidFill>
                  <a:schemeClr val="tx1"/>
                </a:solidFill>
                <a:latin typeface="Gill Sans MT" panose="020B0502020104020203" pitchFamily="34" charset="0"/>
              </a:rPr>
              <a:t>dola </a:t>
            </a:r>
            <a:r>
              <a:rPr lang="en-US" sz="1800" dirty="0" err="1">
                <a:solidFill>
                  <a:schemeClr val="tx1"/>
                </a:solidFill>
                <a:latin typeface="Gill Sans MT" panose="020B0502020104020203" pitchFamily="34" charset="0"/>
              </a:rPr>
              <a:t>ameriken</a:t>
            </a:r>
            <a:r>
              <a:rPr lang="en-US" sz="1800" dirty="0">
                <a:solidFill>
                  <a:schemeClr val="tx1"/>
                </a:solidFill>
                <a:latin typeface="Gill Sans MT" panose="020B0502020104020203" pitchFamily="34" charset="0"/>
              </a:rPr>
              <a:t> bay </a:t>
            </a:r>
            <a:r>
              <a:rPr lang="en-US" sz="1800" dirty="0" err="1">
                <a:solidFill>
                  <a:schemeClr val="tx1"/>
                </a:solidFill>
                <a:latin typeface="Gill Sans MT" panose="020B0502020104020203" pitchFamily="34" charset="0"/>
              </a:rPr>
              <a:t>kom</a:t>
            </a:r>
            <a:r>
              <a:rPr lang="en-US" sz="1800" dirty="0">
                <a:solidFill>
                  <a:schemeClr val="tx1"/>
                </a:solidFill>
                <a:latin typeface="Gill Sans MT" panose="020B0502020104020203" pitchFamily="34" charset="0"/>
              </a:rPr>
              <a:t> </a:t>
            </a:r>
            <a:r>
              <a:rPr lang="en-US" sz="1800" dirty="0" err="1">
                <a:solidFill>
                  <a:schemeClr val="tx1"/>
                </a:solidFill>
                <a:latin typeface="Gill Sans MT" panose="020B0502020104020203" pitchFamily="34" charset="0"/>
              </a:rPr>
              <a:t>kredi</a:t>
            </a:r>
            <a:r>
              <a:rPr lang="en-US" sz="1800" dirty="0">
                <a:solidFill>
                  <a:schemeClr val="tx1"/>
                </a:solidFill>
                <a:latin typeface="Gill Sans MT" panose="020B0502020104020203" pitchFamily="34" charset="0"/>
              </a:rPr>
              <a:t> ki soti nan </a:t>
            </a:r>
            <a:r>
              <a:rPr lang="en-US" sz="1800" dirty="0" err="1">
                <a:solidFill>
                  <a:schemeClr val="tx1"/>
                </a:solidFill>
                <a:latin typeface="Gill Sans MT" panose="020B0502020104020203" pitchFamily="34" charset="0"/>
              </a:rPr>
              <a:t>mache</a:t>
            </a:r>
            <a:r>
              <a:rPr lang="en-US" sz="1800" dirty="0">
                <a:solidFill>
                  <a:schemeClr val="tx1"/>
                </a:solidFill>
                <a:latin typeface="Gill Sans MT" panose="020B0502020104020203" pitchFamily="34" charset="0"/>
              </a:rPr>
              <a:t> </a:t>
            </a:r>
            <a:r>
              <a:rPr lang="en-US" sz="1800" dirty="0" err="1">
                <a:solidFill>
                  <a:schemeClr val="tx1"/>
                </a:solidFill>
                <a:latin typeface="Gill Sans MT" panose="020B0502020104020203" pitchFamily="34" charset="0"/>
              </a:rPr>
              <a:t>finansye</a:t>
            </a:r>
            <a:r>
              <a:rPr lang="en-US" sz="1800" dirty="0">
                <a:solidFill>
                  <a:schemeClr val="tx1"/>
                </a:solidFill>
                <a:latin typeface="Gill Sans MT" panose="020B0502020104020203" pitchFamily="34" charset="0"/>
              </a:rPr>
              <a:t>  </a:t>
            </a:r>
          </a:p>
          <a:p>
            <a:pPr marL="285750" indent="-285750">
              <a:spcBef>
                <a:spcPts val="1200"/>
              </a:spcBef>
              <a:defRPr/>
            </a:pPr>
            <a:r>
              <a:rPr lang="fr-FR" sz="1800" dirty="0" err="1">
                <a:solidFill>
                  <a:schemeClr val="tx1"/>
                </a:solidFill>
                <a:latin typeface="Gill Sans MT" panose="020B0502020104020203" pitchFamily="34" charset="0"/>
              </a:rPr>
              <a:t>Aktivite</a:t>
            </a:r>
            <a:r>
              <a:rPr lang="fr-FR" sz="1800" dirty="0">
                <a:solidFill>
                  <a:schemeClr val="tx1"/>
                </a:solidFill>
                <a:latin typeface="Gill Sans MT" panose="020B0502020104020203" pitchFamily="34" charset="0"/>
              </a:rPr>
              <a:t> w la </a:t>
            </a:r>
            <a:r>
              <a:rPr lang="fr-FR" sz="1800" dirty="0" err="1">
                <a:solidFill>
                  <a:schemeClr val="tx1"/>
                </a:solidFill>
                <a:latin typeface="Gill Sans MT" panose="020B0502020104020203" pitchFamily="34" charset="0"/>
              </a:rPr>
              <a:t>enplike</a:t>
            </a:r>
            <a:r>
              <a:rPr lang="fr-FR" sz="1800" dirty="0">
                <a:solidFill>
                  <a:schemeClr val="tx1"/>
                </a:solidFill>
                <a:latin typeface="Gill Sans MT" panose="020B0502020104020203" pitchFamily="34" charset="0"/>
              </a:rPr>
              <a:t> </a:t>
            </a:r>
            <a:r>
              <a:rPr lang="fr-FR" sz="1800" dirty="0" err="1">
                <a:solidFill>
                  <a:schemeClr val="tx1"/>
                </a:solidFill>
                <a:latin typeface="Gill Sans MT" panose="020B0502020104020203" pitchFamily="34" charset="0"/>
              </a:rPr>
              <a:t>omwens</a:t>
            </a:r>
            <a:r>
              <a:rPr lang="fr-FR" sz="1800" dirty="0">
                <a:solidFill>
                  <a:schemeClr val="tx1"/>
                </a:solidFill>
                <a:latin typeface="Gill Sans MT" panose="020B0502020104020203" pitchFamily="34" charset="0"/>
              </a:rPr>
              <a:t> </a:t>
            </a:r>
            <a:r>
              <a:rPr lang="fr-FR" sz="1800" b="1" dirty="0">
                <a:solidFill>
                  <a:schemeClr val="tx1"/>
                </a:solidFill>
                <a:latin typeface="Gill Sans MT" panose="020B0502020104020203" pitchFamily="34" charset="0"/>
              </a:rPr>
              <a:t>20% jeune, 30% </a:t>
            </a:r>
            <a:r>
              <a:rPr lang="fr-FR" sz="1800" b="1" dirty="0" err="1">
                <a:solidFill>
                  <a:schemeClr val="tx1"/>
                </a:solidFill>
                <a:latin typeface="Gill Sans MT" panose="020B0502020104020203" pitchFamily="34" charset="0"/>
              </a:rPr>
              <a:t>fanm</a:t>
            </a:r>
            <a:endParaRPr lang="en-US" dirty="0"/>
          </a:p>
          <a:p>
            <a:pPr marL="285750" indent="-285750">
              <a:spcBef>
                <a:spcPts val="1600"/>
              </a:spcBef>
              <a:defRPr/>
            </a:pPr>
            <a:endParaRPr lang="en-US" dirty="0"/>
          </a:p>
          <a:p>
            <a:pPr marL="285750" indent="-285750">
              <a:spcBef>
                <a:spcPts val="1600"/>
              </a:spcBef>
              <a:defRPr/>
            </a:pPr>
            <a:endParaRPr kumimoji="0" lang="en-US" sz="1500" b="0" i="0" u="none" strike="noStrike" kern="1200" cap="none" spc="0" normalizeH="0" baseline="0" noProof="0" dirty="0">
              <a:ln>
                <a:noFill/>
              </a:ln>
              <a:solidFill>
                <a:prstClr val="black"/>
              </a:solidFill>
              <a:effectLst/>
              <a:uLnTx/>
              <a:uFillTx/>
              <a:latin typeface="Gill Sans MT" panose="020B0502020104020203" pitchFamily="34" charset="0"/>
              <a:sym typeface="Cabin"/>
            </a:endParaRPr>
          </a:p>
        </p:txBody>
      </p:sp>
    </p:spTree>
    <p:extLst>
      <p:ext uri="{BB962C8B-B14F-4D97-AF65-F5344CB8AC3E}">
        <p14:creationId xmlns:p14="http://schemas.microsoft.com/office/powerpoint/2010/main" val="2820919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A39A73-888B-728A-B513-75AED830AA42}"/>
              </a:ext>
            </a:extLst>
          </p:cNvPr>
          <p:cNvSpPr>
            <a:spLocks noGrp="1"/>
          </p:cNvSpPr>
          <p:nvPr>
            <p:ph type="title"/>
          </p:nvPr>
        </p:nvSpPr>
        <p:spPr/>
        <p:txBody>
          <a:bodyPr/>
          <a:lstStyle/>
          <a:p>
            <a:r>
              <a:rPr lang="en-US" dirty="0" err="1"/>
              <a:t>Konsiderasyon</a:t>
            </a:r>
            <a:r>
              <a:rPr lang="en-US" dirty="0"/>
              <a:t> le nou ap </a:t>
            </a:r>
            <a:r>
              <a:rPr lang="en-US" dirty="0" err="1"/>
              <a:t>elabore</a:t>
            </a:r>
            <a:r>
              <a:rPr lang="en-US" dirty="0"/>
              <a:t> </a:t>
            </a:r>
            <a:r>
              <a:rPr lang="en-US" dirty="0" err="1"/>
              <a:t>proj</a:t>
            </a:r>
            <a:r>
              <a:rPr lang="fr-FR" sz="3200" dirty="0">
                <a:latin typeface="Gill Sans MT" panose="020B0502020104020203" pitchFamily="34" charset="0"/>
              </a:rPr>
              <a:t>è</a:t>
            </a:r>
            <a:r>
              <a:rPr lang="en-US" dirty="0"/>
              <a:t> nou</a:t>
            </a:r>
          </a:p>
        </p:txBody>
      </p:sp>
      <p:sp>
        <p:nvSpPr>
          <p:cNvPr id="3" name="Text Placeholder 2">
            <a:extLst>
              <a:ext uri="{FF2B5EF4-FFF2-40B4-BE49-F238E27FC236}">
                <a16:creationId xmlns:a16="http://schemas.microsoft.com/office/drawing/2014/main" id="{0E20159F-77E1-0902-B53A-01201C2CB775}"/>
              </a:ext>
            </a:extLst>
          </p:cNvPr>
          <p:cNvSpPr>
            <a:spLocks noGrp="1"/>
          </p:cNvSpPr>
          <p:nvPr>
            <p:ph type="body" sz="quarter" idx="10"/>
          </p:nvPr>
        </p:nvSpPr>
        <p:spPr>
          <a:xfrm>
            <a:off x="612775" y="2087562"/>
            <a:ext cx="8101013" cy="4028565"/>
          </a:xfrm>
        </p:spPr>
        <p:txBody>
          <a:bodyPr/>
          <a:lstStyle/>
          <a:p>
            <a:pPr marL="285750" indent="-285750">
              <a:buFont typeface="Arial" panose="020B0604020202020204" pitchFamily="34" charset="0"/>
              <a:buChar char="•"/>
            </a:pPr>
            <a:r>
              <a:rPr lang="en-US" sz="1700" b="1" dirty="0"/>
              <a:t>#1. MONTRE, PA </a:t>
            </a:r>
            <a:r>
              <a:rPr lang="en-US" sz="1700" b="1" dirty="0" err="1"/>
              <a:t>selman</a:t>
            </a:r>
            <a:r>
              <a:rPr lang="en-US" sz="1700" b="1" dirty="0"/>
              <a:t> DI</a:t>
            </a:r>
            <a:r>
              <a:rPr lang="en-US" sz="1700" dirty="0"/>
              <a:t> </a:t>
            </a:r>
          </a:p>
          <a:p>
            <a:pPr marL="742950" lvl="1" indent="-285750">
              <a:buFont typeface="Arial" panose="020B0604020202020204" pitchFamily="34" charset="0"/>
              <a:buChar char="•"/>
            </a:pPr>
            <a:r>
              <a:rPr lang="en-US" sz="1600" dirty="0"/>
              <a:t>“nou travay byen sere </a:t>
            </a:r>
            <a:r>
              <a:rPr lang="en-US" sz="1600" dirty="0" err="1"/>
              <a:t>ak</a:t>
            </a:r>
            <a:r>
              <a:rPr lang="en-US" sz="1600" dirty="0"/>
              <a:t> </a:t>
            </a:r>
            <a:r>
              <a:rPr lang="en-US" sz="1600" dirty="0" err="1"/>
              <a:t>pwodikt</a:t>
            </a:r>
            <a:r>
              <a:rPr lang="fr-FR" sz="1600" dirty="0"/>
              <a:t>è</a:t>
            </a:r>
            <a:r>
              <a:rPr lang="en-US" sz="1600" dirty="0"/>
              <a:t> </a:t>
            </a:r>
            <a:r>
              <a:rPr lang="en-US" sz="1600" dirty="0" err="1"/>
              <a:t>yo</a:t>
            </a:r>
            <a:r>
              <a:rPr lang="en-US" sz="1600" dirty="0"/>
              <a:t>.” (</a:t>
            </a:r>
            <a:r>
              <a:rPr lang="en-US" sz="1600" b="1" i="1" dirty="0">
                <a:solidFill>
                  <a:srgbClr val="FF0000"/>
                </a:solidFill>
              </a:rPr>
              <a:t>pa bon</a:t>
            </a:r>
            <a:r>
              <a:rPr lang="en-US" sz="1600" dirty="0"/>
              <a:t>) </a:t>
            </a:r>
          </a:p>
          <a:p>
            <a:pPr marL="742950" lvl="1" indent="-285750">
              <a:buFont typeface="Arial" panose="020B0604020202020204" pitchFamily="34" charset="0"/>
              <a:buChar char="•"/>
            </a:pPr>
            <a:r>
              <a:rPr lang="en-US" sz="1600" dirty="0"/>
              <a:t>“</a:t>
            </a:r>
            <a:r>
              <a:rPr lang="en-US" sz="1600" dirty="0" err="1"/>
              <a:t>depwi</a:t>
            </a:r>
            <a:r>
              <a:rPr lang="en-US" sz="1600" dirty="0"/>
              <a:t> 5 an, nou bay </a:t>
            </a:r>
            <a:r>
              <a:rPr lang="en-US" sz="1600" dirty="0" err="1"/>
              <a:t>pwodikte</a:t>
            </a:r>
            <a:r>
              <a:rPr lang="en-US" sz="1600" dirty="0"/>
              <a:t> </a:t>
            </a:r>
            <a:r>
              <a:rPr lang="en-US" sz="1600" dirty="0" err="1"/>
              <a:t>yo</a:t>
            </a:r>
            <a:r>
              <a:rPr lang="en-US" sz="1600" dirty="0"/>
              <a:t> </a:t>
            </a:r>
            <a:r>
              <a:rPr lang="en-US" sz="1600" dirty="0" err="1"/>
              <a:t>fomasyon</a:t>
            </a:r>
            <a:r>
              <a:rPr lang="en-US" sz="1600" dirty="0"/>
              <a:t> sou b</a:t>
            </a:r>
            <a:r>
              <a:rPr lang="fr-FR" sz="1600" dirty="0"/>
              <a:t>ó</a:t>
            </a:r>
            <a:r>
              <a:rPr lang="en-US" sz="1600" dirty="0"/>
              <a:t>n Pratik, nou bay </a:t>
            </a:r>
            <a:r>
              <a:rPr lang="en-US" sz="1600" dirty="0" err="1"/>
              <a:t>yo</a:t>
            </a:r>
            <a:r>
              <a:rPr lang="en-US" sz="1600" dirty="0"/>
              <a:t> </a:t>
            </a:r>
            <a:r>
              <a:rPr lang="en-US" sz="1600" dirty="0" err="1"/>
              <a:t>kredi</a:t>
            </a:r>
            <a:r>
              <a:rPr lang="en-US" sz="1600" dirty="0"/>
              <a:t> a 50 </a:t>
            </a:r>
            <a:r>
              <a:rPr lang="en-US" sz="1600" dirty="0" err="1"/>
              <a:t>pousan</a:t>
            </a:r>
            <a:r>
              <a:rPr lang="en-US" sz="1600" dirty="0"/>
              <a:t>, e nou achte tout </a:t>
            </a:r>
            <a:r>
              <a:rPr lang="en-US" sz="1600" dirty="0" err="1"/>
              <a:t>pwodui</a:t>
            </a:r>
            <a:r>
              <a:rPr lang="en-US" sz="1600" dirty="0"/>
              <a:t> </a:t>
            </a:r>
            <a:r>
              <a:rPr lang="en-US" sz="1600" dirty="0" err="1"/>
              <a:t>yo</a:t>
            </a:r>
            <a:r>
              <a:rPr lang="en-US" sz="1600" dirty="0"/>
              <a:t> </a:t>
            </a:r>
            <a:r>
              <a:rPr lang="en-US" sz="1600" dirty="0" err="1"/>
              <a:t>ak</a:t>
            </a:r>
            <a:r>
              <a:rPr lang="en-US" sz="1600" dirty="0"/>
              <a:t> yon </a:t>
            </a:r>
            <a:r>
              <a:rPr lang="en-US" sz="1600" dirty="0" err="1"/>
              <a:t>pri</a:t>
            </a:r>
            <a:r>
              <a:rPr lang="en-US" sz="1600" dirty="0"/>
              <a:t> </a:t>
            </a:r>
            <a:r>
              <a:rPr lang="en-US" sz="1600" dirty="0" err="1"/>
              <a:t>konpetitif</a:t>
            </a:r>
            <a:r>
              <a:rPr lang="en-US" sz="1600" dirty="0"/>
              <a:t>. (</a:t>
            </a:r>
            <a:r>
              <a:rPr lang="en-US" sz="1600" b="1" i="1" dirty="0">
                <a:solidFill>
                  <a:srgbClr val="00B050"/>
                </a:solidFill>
              </a:rPr>
              <a:t>bon</a:t>
            </a:r>
            <a:r>
              <a:rPr lang="en-US" sz="1600" dirty="0"/>
              <a:t>)</a:t>
            </a:r>
          </a:p>
          <a:p>
            <a:pPr lvl="1"/>
            <a:r>
              <a:rPr lang="en-US" sz="1600" dirty="0"/>
              <a:t> </a:t>
            </a:r>
          </a:p>
          <a:p>
            <a:pPr marL="285750" indent="-285750">
              <a:buFont typeface="Arial" panose="020B0604020202020204" pitchFamily="34" charset="0"/>
              <a:buChar char="•"/>
            </a:pPr>
            <a:r>
              <a:rPr lang="en-US" sz="1700" b="1" dirty="0"/>
              <a:t>#2. KONSIDERASYON KOU-BENEFIS</a:t>
            </a:r>
          </a:p>
          <a:p>
            <a:pPr marL="742950" lvl="1" indent="-285750">
              <a:buFont typeface="Arial" panose="020B0604020202020204" pitchFamily="34" charset="0"/>
              <a:buChar char="•"/>
            </a:pPr>
            <a:r>
              <a:rPr lang="en-US" sz="1600" dirty="0"/>
              <a:t>“Ak sipo PARE </a:t>
            </a:r>
            <a:r>
              <a:rPr lang="en-US" sz="1600" dirty="0" err="1"/>
              <a:t>sa</a:t>
            </a:r>
            <a:r>
              <a:rPr lang="en-US" sz="1600" dirty="0"/>
              <a:t> (80,000), nap ka touche 1,000 </a:t>
            </a:r>
            <a:r>
              <a:rPr lang="en-US" sz="1600" dirty="0" err="1"/>
              <a:t>pwodikte</a:t>
            </a:r>
            <a:r>
              <a:rPr lang="en-US" sz="1600" dirty="0"/>
              <a:t>/ </a:t>
            </a:r>
            <a:r>
              <a:rPr lang="en-US" sz="1600" dirty="0" err="1"/>
              <a:t>ti</a:t>
            </a:r>
            <a:r>
              <a:rPr lang="en-US" sz="1600" dirty="0"/>
              <a:t> </a:t>
            </a:r>
            <a:r>
              <a:rPr lang="en-US" sz="1600" dirty="0" err="1"/>
              <a:t>biznis</a:t>
            </a:r>
            <a:r>
              <a:rPr lang="en-US" sz="1600" dirty="0"/>
              <a:t> ka res</a:t>
            </a:r>
            <a:r>
              <a:rPr lang="fr-FR" sz="1600" dirty="0"/>
              <a:t>è</a:t>
            </a:r>
            <a:r>
              <a:rPr lang="en-US" sz="1600" dirty="0" err="1"/>
              <a:t>vwa</a:t>
            </a:r>
            <a:r>
              <a:rPr lang="en-US" sz="1600" dirty="0"/>
              <a:t> </a:t>
            </a:r>
            <a:r>
              <a:rPr lang="en-US" sz="1600" dirty="0" err="1"/>
              <a:t>kredi</a:t>
            </a:r>
            <a:r>
              <a:rPr lang="en-US" sz="1600" dirty="0"/>
              <a:t>, pou yon total de (300,000 USD), kap </a:t>
            </a:r>
            <a:r>
              <a:rPr lang="en-US" sz="1600" dirty="0" err="1"/>
              <a:t>pemet</a:t>
            </a:r>
            <a:r>
              <a:rPr lang="en-US" sz="1600" dirty="0"/>
              <a:t> </a:t>
            </a:r>
            <a:r>
              <a:rPr lang="en-US" sz="1600" dirty="0" err="1"/>
              <a:t>yo</a:t>
            </a:r>
            <a:r>
              <a:rPr lang="en-US" sz="1600" dirty="0"/>
              <a:t> double Vant </a:t>
            </a:r>
            <a:r>
              <a:rPr lang="en-US" sz="1600" dirty="0" err="1"/>
              <a:t>yo</a:t>
            </a:r>
            <a:r>
              <a:rPr lang="en-US" sz="1600" dirty="0"/>
              <a:t>. (</a:t>
            </a:r>
            <a:r>
              <a:rPr lang="en-US" sz="1600" b="1" i="1" dirty="0">
                <a:solidFill>
                  <a:srgbClr val="00B050"/>
                </a:solidFill>
              </a:rPr>
              <a:t>bon</a:t>
            </a:r>
            <a:r>
              <a:rPr lang="en-US" sz="1600" dirty="0"/>
              <a:t>) </a:t>
            </a:r>
          </a:p>
          <a:p>
            <a:pPr marL="742950" lvl="1" indent="-285750">
              <a:buFont typeface="Arial" panose="020B0604020202020204" pitchFamily="34" charset="0"/>
              <a:buChar char="•"/>
            </a:pPr>
            <a:r>
              <a:rPr lang="en-US" sz="1600" dirty="0"/>
              <a:t>“Sipo PARE ep </a:t>
            </a:r>
            <a:r>
              <a:rPr lang="en-US" sz="1600" dirty="0" err="1"/>
              <a:t>ede</a:t>
            </a:r>
            <a:r>
              <a:rPr lang="en-US" sz="1600" dirty="0"/>
              <a:t> nou </a:t>
            </a:r>
            <a:r>
              <a:rPr lang="en-US" sz="1600" dirty="0" err="1"/>
              <a:t>grandi</a:t>
            </a:r>
            <a:r>
              <a:rPr lang="en-US" sz="1600" dirty="0"/>
              <a:t> </a:t>
            </a:r>
            <a:r>
              <a:rPr lang="en-US" sz="1600" dirty="0" err="1"/>
              <a:t>biznis</a:t>
            </a:r>
            <a:r>
              <a:rPr lang="en-US" sz="1600" dirty="0"/>
              <a:t> nou pou nou ka bay plis s</a:t>
            </a:r>
            <a:r>
              <a:rPr lang="fr-FR" sz="1600" dirty="0"/>
              <a:t>è </a:t>
            </a:r>
            <a:r>
              <a:rPr lang="en-US" sz="1600" dirty="0"/>
              <a:t>vis” (</a:t>
            </a:r>
            <a:r>
              <a:rPr lang="en-US" sz="1600" b="1" i="1" dirty="0">
                <a:solidFill>
                  <a:srgbClr val="FF0000"/>
                </a:solidFill>
              </a:rPr>
              <a:t>pa bon</a:t>
            </a:r>
            <a:r>
              <a:rPr lang="en-US" sz="1600" dirty="0"/>
              <a:t>)</a:t>
            </a:r>
          </a:p>
          <a:p>
            <a:pPr lvl="1"/>
            <a:endParaRPr lang="en-US" sz="1700" b="1" dirty="0"/>
          </a:p>
          <a:p>
            <a:pPr marL="285750" indent="-285750">
              <a:buFont typeface="Arial" panose="020B0604020202020204" pitchFamily="34" charset="0"/>
              <a:buChar char="•"/>
            </a:pPr>
            <a:r>
              <a:rPr lang="en-US" sz="1700" b="1" dirty="0"/>
              <a:t>#3. KONPREYANSYON PWOFON, PA SIPEFISYEL, SOU PWOBLEM NAN </a:t>
            </a:r>
          </a:p>
          <a:p>
            <a:pPr marL="742950" lvl="1" indent="-285750">
              <a:buFont typeface="Arial" panose="020B0604020202020204" pitchFamily="34" charset="0"/>
              <a:buChar char="•"/>
            </a:pPr>
            <a:r>
              <a:rPr lang="en-US" sz="1600" dirty="0"/>
              <a:t>“Aks</a:t>
            </a:r>
            <a:r>
              <a:rPr lang="fr-FR" sz="1600" dirty="0"/>
              <a:t>è </a:t>
            </a:r>
            <a:r>
              <a:rPr lang="en-US" sz="1600" dirty="0"/>
              <a:t> </a:t>
            </a:r>
            <a:r>
              <a:rPr lang="en-US" sz="1600" dirty="0" err="1"/>
              <a:t>ak</a:t>
            </a:r>
            <a:r>
              <a:rPr lang="en-US" sz="1600" dirty="0"/>
              <a:t> </a:t>
            </a:r>
            <a:r>
              <a:rPr lang="en-US" sz="1600" dirty="0" err="1"/>
              <a:t>mache</a:t>
            </a:r>
            <a:r>
              <a:rPr lang="en-US" sz="1600" dirty="0"/>
              <a:t> vin </a:t>
            </a:r>
            <a:r>
              <a:rPr lang="en-US" sz="1600" dirty="0" err="1"/>
              <a:t>limite</a:t>
            </a:r>
            <a:r>
              <a:rPr lang="en-US" sz="1600" dirty="0"/>
              <a:t>, </a:t>
            </a:r>
            <a:r>
              <a:rPr lang="en-US" sz="1600" dirty="0" err="1"/>
              <a:t>pwodui</a:t>
            </a:r>
            <a:r>
              <a:rPr lang="en-US" sz="1600" dirty="0"/>
              <a:t> a ret nan men moun </a:t>
            </a:r>
            <a:r>
              <a:rPr lang="en-US" sz="1600" dirty="0" err="1"/>
              <a:t>yo</a:t>
            </a:r>
            <a:r>
              <a:rPr lang="en-US" sz="1600" dirty="0"/>
              <a:t>.” (</a:t>
            </a:r>
            <a:r>
              <a:rPr lang="en-US" sz="1600" b="1" i="1" dirty="0">
                <a:solidFill>
                  <a:srgbClr val="FF0000"/>
                </a:solidFill>
              </a:rPr>
              <a:t>bad</a:t>
            </a:r>
            <a:r>
              <a:rPr lang="en-US" sz="1600" dirty="0"/>
              <a:t>)</a:t>
            </a:r>
          </a:p>
        </p:txBody>
      </p:sp>
      <p:sp>
        <p:nvSpPr>
          <p:cNvPr id="5" name="Rectangle 2">
            <a:extLst>
              <a:ext uri="{FF2B5EF4-FFF2-40B4-BE49-F238E27FC236}">
                <a16:creationId xmlns:a16="http://schemas.microsoft.com/office/drawing/2014/main" id="{F154252F-D2C3-9D3D-AF41-D366F7FE8E71}"/>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100" b="0" i="0" u="none" strike="noStrike" cap="none" normalizeH="0" baseline="0" dirty="0" err="1">
                <a:ln>
                  <a:noFill/>
                </a:ln>
                <a:solidFill>
                  <a:srgbClr val="E8EAED"/>
                </a:solidFill>
                <a:effectLst/>
                <a:latin typeface="inherit"/>
              </a:rPr>
              <a:t>Konsiderasyon</a:t>
            </a:r>
            <a:r>
              <a:rPr kumimoji="0" lang="en-US" altLang="en-US" sz="2100" b="0" i="0" u="none" strike="noStrike" cap="none" normalizeH="0" baseline="0" dirty="0">
                <a:ln>
                  <a:noFill/>
                </a:ln>
                <a:solidFill>
                  <a:srgbClr val="E8EAED"/>
                </a:solidFill>
                <a:effectLst/>
                <a:latin typeface="inherit"/>
              </a:rPr>
              <a:t> </a:t>
            </a:r>
            <a:r>
              <a:rPr kumimoji="0" lang="en-US" altLang="en-US" sz="2100" b="0" i="0" u="none" strike="noStrike" cap="none" normalizeH="0" baseline="0" dirty="0" err="1">
                <a:ln>
                  <a:noFill/>
                </a:ln>
                <a:solidFill>
                  <a:srgbClr val="E8EAED"/>
                </a:solidFill>
                <a:effectLst/>
                <a:latin typeface="inherit"/>
              </a:rPr>
              <a:t>kle</a:t>
            </a:r>
            <a:r>
              <a:rPr kumimoji="0" lang="en-US" altLang="en-US" sz="2100" b="0" i="0" u="none" strike="noStrike" cap="none" normalizeH="0" baseline="0" dirty="0">
                <a:ln>
                  <a:noFill/>
                </a:ln>
                <a:solidFill>
                  <a:srgbClr val="E8EAED"/>
                </a:solidFill>
                <a:effectLst/>
                <a:latin typeface="inherit"/>
              </a:rPr>
              <a:t> </a:t>
            </a:r>
            <a:r>
              <a:rPr kumimoji="0" lang="en-US" altLang="en-US" sz="2100" b="0" i="0" u="none" strike="noStrike" cap="none" normalizeH="0" baseline="0" dirty="0" err="1">
                <a:ln>
                  <a:noFill/>
                </a:ln>
                <a:solidFill>
                  <a:srgbClr val="E8EAED"/>
                </a:solidFill>
                <a:effectLst/>
                <a:latin typeface="inherit"/>
              </a:rPr>
              <a:t>lè</a:t>
            </a:r>
            <a:r>
              <a:rPr kumimoji="0" lang="en-US" altLang="en-US" sz="2100" b="0" i="0" u="none" strike="noStrike" cap="none" normalizeH="0" baseline="0" dirty="0">
                <a:ln>
                  <a:noFill/>
                </a:ln>
                <a:solidFill>
                  <a:srgbClr val="E8EAED"/>
                </a:solidFill>
                <a:effectLst/>
                <a:latin typeface="inherit"/>
              </a:rPr>
              <a:t> </a:t>
            </a:r>
            <a:r>
              <a:rPr kumimoji="0" lang="en-US" altLang="en-US" sz="2100" b="0" i="0" u="none" strike="noStrike" cap="none" normalizeH="0" baseline="0" dirty="0" err="1">
                <a:ln>
                  <a:noFill/>
                </a:ln>
                <a:solidFill>
                  <a:srgbClr val="E8EAED"/>
                </a:solidFill>
                <a:effectLst/>
                <a:latin typeface="inherit"/>
              </a:rPr>
              <a:t>élaboration</a:t>
            </a:r>
            <a:r>
              <a:rPr kumimoji="0" lang="en-US" altLang="en-US" sz="2100" b="0" i="0" u="none" strike="noStrike" cap="none" normalizeH="0" baseline="0" dirty="0">
                <a:ln>
                  <a:noFill/>
                </a:ln>
                <a:solidFill>
                  <a:srgbClr val="E8EAED"/>
                </a:solidFill>
                <a:effectLst/>
                <a:latin typeface="inherit"/>
              </a:rPr>
              <a:t> </a:t>
            </a:r>
            <a:r>
              <a:rPr kumimoji="0" lang="en-US" altLang="en-US" sz="2100" b="0" i="0" u="none" strike="noStrike" cap="none" normalizeH="0" baseline="0" dirty="0" err="1">
                <a:ln>
                  <a:noFill/>
                </a:ln>
                <a:solidFill>
                  <a:srgbClr val="E8EAED"/>
                </a:solidFill>
                <a:effectLst/>
                <a:latin typeface="inherit"/>
              </a:rPr>
              <a:t>pwopozisyon</a:t>
            </a:r>
            <a:endParaRPr kumimoji="0" lang="en-US"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22194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BAB76E-7958-CA5C-0FEA-D5882D34FA9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B01175E-B95B-E280-1E25-131D5D65527E}"/>
              </a:ext>
            </a:extLst>
          </p:cNvPr>
          <p:cNvSpPr>
            <a:spLocks noGrp="1"/>
          </p:cNvSpPr>
          <p:nvPr>
            <p:ph type="title"/>
          </p:nvPr>
        </p:nvSpPr>
        <p:spPr/>
        <p:txBody>
          <a:bodyPr/>
          <a:lstStyle/>
          <a:p>
            <a:r>
              <a:rPr lang="en-US" dirty="0" err="1"/>
              <a:t>Konsiderasyon</a:t>
            </a:r>
            <a:r>
              <a:rPr lang="en-US" dirty="0"/>
              <a:t> le nou ap </a:t>
            </a:r>
            <a:r>
              <a:rPr lang="en-US" dirty="0" err="1"/>
              <a:t>elabore</a:t>
            </a:r>
            <a:r>
              <a:rPr lang="en-US" dirty="0"/>
              <a:t> </a:t>
            </a:r>
            <a:r>
              <a:rPr lang="en-US" dirty="0" err="1"/>
              <a:t>proj</a:t>
            </a:r>
            <a:r>
              <a:rPr lang="fr-FR" sz="3200" dirty="0">
                <a:latin typeface="Gill Sans MT" panose="020B0502020104020203" pitchFamily="34" charset="0"/>
              </a:rPr>
              <a:t>è</a:t>
            </a:r>
            <a:r>
              <a:rPr lang="en-US" dirty="0"/>
              <a:t> nou</a:t>
            </a:r>
          </a:p>
        </p:txBody>
      </p:sp>
      <p:sp>
        <p:nvSpPr>
          <p:cNvPr id="3" name="Text Placeholder 2">
            <a:extLst>
              <a:ext uri="{FF2B5EF4-FFF2-40B4-BE49-F238E27FC236}">
                <a16:creationId xmlns:a16="http://schemas.microsoft.com/office/drawing/2014/main" id="{7F10897D-4174-0FC1-C396-4DC63B654CEE}"/>
              </a:ext>
            </a:extLst>
          </p:cNvPr>
          <p:cNvSpPr>
            <a:spLocks noGrp="1"/>
          </p:cNvSpPr>
          <p:nvPr>
            <p:ph type="body" sz="quarter" idx="10"/>
          </p:nvPr>
        </p:nvSpPr>
        <p:spPr>
          <a:xfrm>
            <a:off x="612775" y="2087562"/>
            <a:ext cx="8101013" cy="4028565"/>
          </a:xfrm>
        </p:spPr>
        <p:txBody>
          <a:bodyPr/>
          <a:lstStyle/>
          <a:p>
            <a:pPr marL="285750" indent="-285750">
              <a:buFont typeface="Arial" panose="020B0604020202020204" pitchFamily="34" charset="0"/>
              <a:buChar char="•"/>
            </a:pPr>
            <a:r>
              <a:rPr lang="en-US" sz="1700" b="1" dirty="0"/>
              <a:t>#1. MONTRE, PA </a:t>
            </a:r>
            <a:r>
              <a:rPr lang="en-US" sz="1700" b="1" dirty="0" err="1"/>
              <a:t>selman</a:t>
            </a:r>
            <a:r>
              <a:rPr lang="en-US" sz="1700" b="1" dirty="0"/>
              <a:t> DI</a:t>
            </a:r>
            <a:r>
              <a:rPr lang="en-US" sz="1700" dirty="0"/>
              <a:t> </a:t>
            </a:r>
          </a:p>
          <a:p>
            <a:pPr marL="742950" lvl="1" indent="-285750">
              <a:buFont typeface="Arial" panose="020B0604020202020204" pitchFamily="34" charset="0"/>
              <a:buChar char="•"/>
            </a:pPr>
            <a:r>
              <a:rPr lang="en-US" sz="1600" dirty="0"/>
              <a:t>“nou travay byen sere </a:t>
            </a:r>
            <a:r>
              <a:rPr lang="en-US" sz="1600" dirty="0" err="1"/>
              <a:t>ak</a:t>
            </a:r>
            <a:r>
              <a:rPr lang="en-US" sz="1600" dirty="0"/>
              <a:t> </a:t>
            </a:r>
            <a:r>
              <a:rPr lang="en-US" sz="1600" dirty="0" err="1"/>
              <a:t>pwodikt</a:t>
            </a:r>
            <a:r>
              <a:rPr lang="fr-FR" sz="1600" dirty="0"/>
              <a:t>è</a:t>
            </a:r>
            <a:r>
              <a:rPr lang="en-US" sz="1600" dirty="0"/>
              <a:t> </a:t>
            </a:r>
            <a:r>
              <a:rPr lang="en-US" sz="1600" dirty="0" err="1"/>
              <a:t>yo</a:t>
            </a:r>
            <a:r>
              <a:rPr lang="en-US" sz="1600" dirty="0"/>
              <a:t>.” (</a:t>
            </a:r>
            <a:r>
              <a:rPr lang="en-US" sz="1600" b="1" i="1" dirty="0">
                <a:solidFill>
                  <a:srgbClr val="FF0000"/>
                </a:solidFill>
              </a:rPr>
              <a:t>pa bon</a:t>
            </a:r>
            <a:r>
              <a:rPr lang="en-US" sz="1600" dirty="0"/>
              <a:t>) </a:t>
            </a:r>
          </a:p>
          <a:p>
            <a:pPr marL="742950" lvl="1" indent="-285750">
              <a:buFont typeface="Arial" panose="020B0604020202020204" pitchFamily="34" charset="0"/>
              <a:buChar char="•"/>
            </a:pPr>
            <a:r>
              <a:rPr lang="en-US" sz="1600" dirty="0"/>
              <a:t>“</a:t>
            </a:r>
            <a:r>
              <a:rPr lang="en-US" sz="1600" dirty="0" err="1"/>
              <a:t>depwi</a:t>
            </a:r>
            <a:r>
              <a:rPr lang="en-US" sz="1600" dirty="0"/>
              <a:t> 5 an, nou bay </a:t>
            </a:r>
            <a:r>
              <a:rPr lang="en-US" sz="1600" dirty="0" err="1"/>
              <a:t>pwodikte</a:t>
            </a:r>
            <a:r>
              <a:rPr lang="en-US" sz="1600" dirty="0"/>
              <a:t> </a:t>
            </a:r>
            <a:r>
              <a:rPr lang="en-US" sz="1600" dirty="0" err="1"/>
              <a:t>yo</a:t>
            </a:r>
            <a:r>
              <a:rPr lang="en-US" sz="1600" dirty="0"/>
              <a:t> </a:t>
            </a:r>
            <a:r>
              <a:rPr lang="en-US" sz="1600" dirty="0" err="1"/>
              <a:t>fomasyon</a:t>
            </a:r>
            <a:r>
              <a:rPr lang="en-US" sz="1600" dirty="0"/>
              <a:t> sou b</a:t>
            </a:r>
            <a:r>
              <a:rPr lang="fr-FR" sz="1600" dirty="0"/>
              <a:t>ó</a:t>
            </a:r>
            <a:r>
              <a:rPr lang="en-US" sz="1600" dirty="0"/>
              <a:t>n Pratik, nou bay </a:t>
            </a:r>
            <a:r>
              <a:rPr lang="en-US" sz="1600" dirty="0" err="1"/>
              <a:t>yo</a:t>
            </a:r>
            <a:r>
              <a:rPr lang="en-US" sz="1600" dirty="0"/>
              <a:t> </a:t>
            </a:r>
            <a:r>
              <a:rPr lang="en-US" sz="1600" dirty="0" err="1"/>
              <a:t>kredi</a:t>
            </a:r>
            <a:r>
              <a:rPr lang="en-US" sz="1600" dirty="0"/>
              <a:t> a 50 </a:t>
            </a:r>
            <a:r>
              <a:rPr lang="en-US" sz="1600" dirty="0" err="1"/>
              <a:t>pousan</a:t>
            </a:r>
            <a:r>
              <a:rPr lang="en-US" sz="1600" dirty="0"/>
              <a:t>, e nou achte tout </a:t>
            </a:r>
            <a:r>
              <a:rPr lang="en-US" sz="1600" dirty="0" err="1"/>
              <a:t>pwodui</a:t>
            </a:r>
            <a:r>
              <a:rPr lang="en-US" sz="1600" dirty="0"/>
              <a:t> </a:t>
            </a:r>
            <a:r>
              <a:rPr lang="en-US" sz="1600" dirty="0" err="1"/>
              <a:t>yo</a:t>
            </a:r>
            <a:r>
              <a:rPr lang="en-US" sz="1600" dirty="0"/>
              <a:t> </a:t>
            </a:r>
            <a:r>
              <a:rPr lang="en-US" sz="1600" dirty="0" err="1"/>
              <a:t>ak</a:t>
            </a:r>
            <a:r>
              <a:rPr lang="en-US" sz="1600" dirty="0"/>
              <a:t> yon </a:t>
            </a:r>
            <a:r>
              <a:rPr lang="en-US" sz="1600" dirty="0" err="1"/>
              <a:t>pri</a:t>
            </a:r>
            <a:r>
              <a:rPr lang="en-US" sz="1600" dirty="0"/>
              <a:t> </a:t>
            </a:r>
            <a:r>
              <a:rPr lang="en-US" sz="1600" dirty="0" err="1"/>
              <a:t>konpetitif</a:t>
            </a:r>
            <a:r>
              <a:rPr lang="en-US" sz="1600" dirty="0"/>
              <a:t>. (</a:t>
            </a:r>
            <a:r>
              <a:rPr lang="en-US" sz="1600" b="1" i="1" dirty="0">
                <a:solidFill>
                  <a:srgbClr val="00B050"/>
                </a:solidFill>
              </a:rPr>
              <a:t>bon</a:t>
            </a:r>
            <a:r>
              <a:rPr lang="en-US" sz="1600" dirty="0"/>
              <a:t>)</a:t>
            </a:r>
          </a:p>
          <a:p>
            <a:pPr lvl="1"/>
            <a:r>
              <a:rPr lang="en-US" sz="1600" dirty="0"/>
              <a:t> </a:t>
            </a:r>
          </a:p>
          <a:p>
            <a:pPr marL="285750" indent="-285750">
              <a:buFont typeface="Arial" panose="020B0604020202020204" pitchFamily="34" charset="0"/>
              <a:buChar char="•"/>
            </a:pPr>
            <a:r>
              <a:rPr lang="en-US" sz="1700" b="1" dirty="0"/>
              <a:t>#2. KONSIDERASYON KOU-BENEFIS</a:t>
            </a:r>
          </a:p>
          <a:p>
            <a:pPr marL="742950" lvl="1" indent="-285750">
              <a:buFont typeface="Arial" panose="020B0604020202020204" pitchFamily="34" charset="0"/>
              <a:buChar char="•"/>
            </a:pPr>
            <a:r>
              <a:rPr lang="en-US" sz="1600" dirty="0"/>
              <a:t>“Ak sipo PARE </a:t>
            </a:r>
            <a:r>
              <a:rPr lang="en-US" sz="1600" dirty="0" err="1"/>
              <a:t>sa</a:t>
            </a:r>
            <a:r>
              <a:rPr lang="en-US" sz="1600" dirty="0"/>
              <a:t> (80,000), nap ka touche 1,000 </a:t>
            </a:r>
            <a:r>
              <a:rPr lang="en-US" sz="1600" dirty="0" err="1"/>
              <a:t>pwodikte</a:t>
            </a:r>
            <a:r>
              <a:rPr lang="en-US" sz="1600" dirty="0"/>
              <a:t>/ </a:t>
            </a:r>
            <a:r>
              <a:rPr lang="en-US" sz="1600" dirty="0" err="1"/>
              <a:t>ti</a:t>
            </a:r>
            <a:r>
              <a:rPr lang="en-US" sz="1600" dirty="0"/>
              <a:t> </a:t>
            </a:r>
            <a:r>
              <a:rPr lang="en-US" sz="1600" dirty="0" err="1"/>
              <a:t>biznis</a:t>
            </a:r>
            <a:r>
              <a:rPr lang="en-US" sz="1600" dirty="0"/>
              <a:t> ka res</a:t>
            </a:r>
            <a:r>
              <a:rPr lang="fr-FR" sz="1600" dirty="0"/>
              <a:t>è</a:t>
            </a:r>
            <a:r>
              <a:rPr lang="en-US" sz="1600" dirty="0" err="1"/>
              <a:t>vwa</a:t>
            </a:r>
            <a:r>
              <a:rPr lang="en-US" sz="1600" dirty="0"/>
              <a:t> </a:t>
            </a:r>
            <a:r>
              <a:rPr lang="en-US" sz="1600" dirty="0" err="1"/>
              <a:t>kredi</a:t>
            </a:r>
            <a:r>
              <a:rPr lang="en-US" sz="1600" dirty="0"/>
              <a:t>, pou yon total de (300,000 USD), kap </a:t>
            </a:r>
            <a:r>
              <a:rPr lang="en-US" sz="1600" dirty="0" err="1"/>
              <a:t>pemet</a:t>
            </a:r>
            <a:r>
              <a:rPr lang="en-US" sz="1600" dirty="0"/>
              <a:t> </a:t>
            </a:r>
            <a:r>
              <a:rPr lang="en-US" sz="1600" dirty="0" err="1"/>
              <a:t>yo</a:t>
            </a:r>
            <a:r>
              <a:rPr lang="en-US" sz="1600" dirty="0"/>
              <a:t> double Vant </a:t>
            </a:r>
            <a:r>
              <a:rPr lang="en-US" sz="1600" dirty="0" err="1"/>
              <a:t>yo</a:t>
            </a:r>
            <a:r>
              <a:rPr lang="en-US" sz="1600" dirty="0"/>
              <a:t>. (</a:t>
            </a:r>
            <a:r>
              <a:rPr lang="en-US" sz="1600" b="1" i="1" dirty="0">
                <a:solidFill>
                  <a:srgbClr val="00B050"/>
                </a:solidFill>
              </a:rPr>
              <a:t>bon</a:t>
            </a:r>
            <a:r>
              <a:rPr lang="en-US" sz="1600" dirty="0"/>
              <a:t>) </a:t>
            </a:r>
          </a:p>
          <a:p>
            <a:pPr marL="742950" lvl="1" indent="-285750">
              <a:buFont typeface="Arial" panose="020B0604020202020204" pitchFamily="34" charset="0"/>
              <a:buChar char="•"/>
            </a:pPr>
            <a:r>
              <a:rPr lang="en-US" sz="1600" dirty="0"/>
              <a:t>“Sipo PARE ep </a:t>
            </a:r>
            <a:r>
              <a:rPr lang="en-US" sz="1600" dirty="0" err="1"/>
              <a:t>ede</a:t>
            </a:r>
            <a:r>
              <a:rPr lang="en-US" sz="1600" dirty="0"/>
              <a:t> nou </a:t>
            </a:r>
            <a:r>
              <a:rPr lang="en-US" sz="1600" dirty="0" err="1"/>
              <a:t>grandi</a:t>
            </a:r>
            <a:r>
              <a:rPr lang="en-US" sz="1600" dirty="0"/>
              <a:t> </a:t>
            </a:r>
            <a:r>
              <a:rPr lang="en-US" sz="1600" dirty="0" err="1"/>
              <a:t>biznis</a:t>
            </a:r>
            <a:r>
              <a:rPr lang="en-US" sz="1600" dirty="0"/>
              <a:t> nou pou nou ka bay plis s</a:t>
            </a:r>
            <a:r>
              <a:rPr lang="fr-FR" sz="1600" dirty="0"/>
              <a:t>è </a:t>
            </a:r>
            <a:r>
              <a:rPr lang="en-US" sz="1600" dirty="0"/>
              <a:t>vis” (</a:t>
            </a:r>
            <a:r>
              <a:rPr lang="en-US" sz="1600" b="1" i="1" dirty="0">
                <a:solidFill>
                  <a:srgbClr val="FF0000"/>
                </a:solidFill>
              </a:rPr>
              <a:t>pa bon</a:t>
            </a:r>
            <a:r>
              <a:rPr lang="en-US" sz="1600" dirty="0"/>
              <a:t>)</a:t>
            </a:r>
          </a:p>
          <a:p>
            <a:pPr lvl="1"/>
            <a:endParaRPr lang="en-US" sz="1700" b="1" dirty="0"/>
          </a:p>
          <a:p>
            <a:pPr marL="285750" indent="-285750">
              <a:buFont typeface="Arial" panose="020B0604020202020204" pitchFamily="34" charset="0"/>
              <a:buChar char="•"/>
            </a:pPr>
            <a:r>
              <a:rPr lang="en-US" sz="1700" b="1" dirty="0"/>
              <a:t>#3. KONPREYANSYON PWOFON, PA SIPEFISYEL, SOU PWOBLEM NAN </a:t>
            </a:r>
          </a:p>
          <a:p>
            <a:pPr marL="742950" lvl="1" indent="-285750">
              <a:buFont typeface="Arial" panose="020B0604020202020204" pitchFamily="34" charset="0"/>
              <a:buChar char="•"/>
            </a:pPr>
            <a:r>
              <a:rPr lang="en-US" sz="1600" dirty="0"/>
              <a:t>“Aks</a:t>
            </a:r>
            <a:r>
              <a:rPr lang="fr-FR" sz="1600" dirty="0"/>
              <a:t>è </a:t>
            </a:r>
            <a:r>
              <a:rPr lang="en-US" sz="1600" dirty="0"/>
              <a:t> </a:t>
            </a:r>
            <a:r>
              <a:rPr lang="en-US" sz="1600" dirty="0" err="1"/>
              <a:t>ak</a:t>
            </a:r>
            <a:r>
              <a:rPr lang="en-US" sz="1600" dirty="0"/>
              <a:t> </a:t>
            </a:r>
            <a:r>
              <a:rPr lang="en-US" sz="1600" dirty="0" err="1"/>
              <a:t>mache</a:t>
            </a:r>
            <a:r>
              <a:rPr lang="en-US" sz="1600" dirty="0"/>
              <a:t> vin </a:t>
            </a:r>
            <a:r>
              <a:rPr lang="en-US" sz="1600" dirty="0" err="1"/>
              <a:t>limite</a:t>
            </a:r>
            <a:r>
              <a:rPr lang="en-US" sz="1600" dirty="0"/>
              <a:t>, </a:t>
            </a:r>
            <a:r>
              <a:rPr lang="en-US" sz="1600" dirty="0" err="1"/>
              <a:t>pwodui</a:t>
            </a:r>
            <a:r>
              <a:rPr lang="en-US" sz="1600" dirty="0"/>
              <a:t> a ret nan men moun </a:t>
            </a:r>
            <a:r>
              <a:rPr lang="en-US" sz="1600" dirty="0" err="1"/>
              <a:t>yo</a:t>
            </a:r>
            <a:r>
              <a:rPr lang="en-US" sz="1600" dirty="0"/>
              <a:t>.” (</a:t>
            </a:r>
            <a:r>
              <a:rPr lang="en-US" sz="1600" b="1" i="1" dirty="0">
                <a:solidFill>
                  <a:srgbClr val="FF0000"/>
                </a:solidFill>
              </a:rPr>
              <a:t>bad</a:t>
            </a:r>
            <a:r>
              <a:rPr lang="en-US" sz="1600" dirty="0"/>
              <a:t>)</a:t>
            </a:r>
          </a:p>
        </p:txBody>
      </p:sp>
      <p:sp>
        <p:nvSpPr>
          <p:cNvPr id="5" name="Rectangle 2">
            <a:extLst>
              <a:ext uri="{FF2B5EF4-FFF2-40B4-BE49-F238E27FC236}">
                <a16:creationId xmlns:a16="http://schemas.microsoft.com/office/drawing/2014/main" id="{82A2C9CC-F477-BA23-0AF5-7770675818EB}"/>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100" b="0" i="0" u="none" strike="noStrike" cap="none" normalizeH="0" baseline="0" dirty="0" err="1">
                <a:ln>
                  <a:noFill/>
                </a:ln>
                <a:solidFill>
                  <a:srgbClr val="E8EAED"/>
                </a:solidFill>
                <a:effectLst/>
                <a:latin typeface="inherit"/>
              </a:rPr>
              <a:t>Konsiderasyon</a:t>
            </a:r>
            <a:r>
              <a:rPr kumimoji="0" lang="en-US" altLang="en-US" sz="2100" b="0" i="0" u="none" strike="noStrike" cap="none" normalizeH="0" baseline="0" dirty="0">
                <a:ln>
                  <a:noFill/>
                </a:ln>
                <a:solidFill>
                  <a:srgbClr val="E8EAED"/>
                </a:solidFill>
                <a:effectLst/>
                <a:latin typeface="inherit"/>
              </a:rPr>
              <a:t> </a:t>
            </a:r>
            <a:r>
              <a:rPr kumimoji="0" lang="en-US" altLang="en-US" sz="2100" b="0" i="0" u="none" strike="noStrike" cap="none" normalizeH="0" baseline="0" dirty="0" err="1">
                <a:ln>
                  <a:noFill/>
                </a:ln>
                <a:solidFill>
                  <a:srgbClr val="E8EAED"/>
                </a:solidFill>
                <a:effectLst/>
                <a:latin typeface="inherit"/>
              </a:rPr>
              <a:t>kle</a:t>
            </a:r>
            <a:r>
              <a:rPr kumimoji="0" lang="en-US" altLang="en-US" sz="2100" b="0" i="0" u="none" strike="noStrike" cap="none" normalizeH="0" baseline="0" dirty="0">
                <a:ln>
                  <a:noFill/>
                </a:ln>
                <a:solidFill>
                  <a:srgbClr val="E8EAED"/>
                </a:solidFill>
                <a:effectLst/>
                <a:latin typeface="inherit"/>
              </a:rPr>
              <a:t> </a:t>
            </a:r>
            <a:r>
              <a:rPr kumimoji="0" lang="en-US" altLang="en-US" sz="2100" b="0" i="0" u="none" strike="noStrike" cap="none" normalizeH="0" baseline="0" dirty="0" err="1">
                <a:ln>
                  <a:noFill/>
                </a:ln>
                <a:solidFill>
                  <a:srgbClr val="E8EAED"/>
                </a:solidFill>
                <a:effectLst/>
                <a:latin typeface="inherit"/>
              </a:rPr>
              <a:t>lè</a:t>
            </a:r>
            <a:r>
              <a:rPr kumimoji="0" lang="en-US" altLang="en-US" sz="2100" b="0" i="0" u="none" strike="noStrike" cap="none" normalizeH="0" baseline="0" dirty="0">
                <a:ln>
                  <a:noFill/>
                </a:ln>
                <a:solidFill>
                  <a:srgbClr val="E8EAED"/>
                </a:solidFill>
                <a:effectLst/>
                <a:latin typeface="inherit"/>
              </a:rPr>
              <a:t> </a:t>
            </a:r>
            <a:r>
              <a:rPr kumimoji="0" lang="en-US" altLang="en-US" sz="2100" b="0" i="0" u="none" strike="noStrike" cap="none" normalizeH="0" baseline="0" dirty="0" err="1">
                <a:ln>
                  <a:noFill/>
                </a:ln>
                <a:solidFill>
                  <a:srgbClr val="E8EAED"/>
                </a:solidFill>
                <a:effectLst/>
                <a:latin typeface="inherit"/>
              </a:rPr>
              <a:t>élaboration</a:t>
            </a:r>
            <a:r>
              <a:rPr kumimoji="0" lang="en-US" altLang="en-US" sz="2100" b="0" i="0" u="none" strike="noStrike" cap="none" normalizeH="0" baseline="0" dirty="0">
                <a:ln>
                  <a:noFill/>
                </a:ln>
                <a:solidFill>
                  <a:srgbClr val="E8EAED"/>
                </a:solidFill>
                <a:effectLst/>
                <a:latin typeface="inherit"/>
              </a:rPr>
              <a:t> </a:t>
            </a:r>
            <a:r>
              <a:rPr kumimoji="0" lang="en-US" altLang="en-US" sz="2100" b="0" i="0" u="none" strike="noStrike" cap="none" normalizeH="0" baseline="0" dirty="0" err="1">
                <a:ln>
                  <a:noFill/>
                </a:ln>
                <a:solidFill>
                  <a:srgbClr val="E8EAED"/>
                </a:solidFill>
                <a:effectLst/>
                <a:latin typeface="inherit"/>
              </a:rPr>
              <a:t>pwopozisyon</a:t>
            </a:r>
            <a:endParaRPr kumimoji="0" lang="en-US"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54768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A39A73-888B-728A-B513-75AED830AA42}"/>
              </a:ext>
            </a:extLst>
          </p:cNvPr>
          <p:cNvSpPr>
            <a:spLocks noGrp="1"/>
          </p:cNvSpPr>
          <p:nvPr>
            <p:ph type="title"/>
          </p:nvPr>
        </p:nvSpPr>
        <p:spPr>
          <a:xfrm>
            <a:off x="457200" y="1035672"/>
            <a:ext cx="8229600" cy="597049"/>
          </a:xfrm>
        </p:spPr>
        <p:txBody>
          <a:bodyPr/>
          <a:lstStyle/>
          <a:p>
            <a:pPr algn="ctr"/>
            <a:r>
              <a:rPr lang="en-US" altLang="en-US" dirty="0"/>
              <a:t>ERÈ FREKAN POU W EVITE</a:t>
            </a:r>
            <a:endParaRPr lang="en-US" dirty="0"/>
          </a:p>
        </p:txBody>
      </p:sp>
      <p:sp>
        <p:nvSpPr>
          <p:cNvPr id="3" name="Text Placeholder 2">
            <a:extLst>
              <a:ext uri="{FF2B5EF4-FFF2-40B4-BE49-F238E27FC236}">
                <a16:creationId xmlns:a16="http://schemas.microsoft.com/office/drawing/2014/main" id="{0E20159F-77E1-0902-B53A-01201C2CB775}"/>
              </a:ext>
            </a:extLst>
          </p:cNvPr>
          <p:cNvSpPr>
            <a:spLocks noGrp="1"/>
          </p:cNvSpPr>
          <p:nvPr>
            <p:ph type="body" sz="quarter" idx="10"/>
          </p:nvPr>
        </p:nvSpPr>
        <p:spPr>
          <a:xfrm>
            <a:off x="215661" y="1632721"/>
            <a:ext cx="8471140" cy="4441508"/>
          </a:xfrm>
        </p:spPr>
        <p:txBody>
          <a:bodyPr/>
          <a:lstStyle/>
          <a:p>
            <a:pPr marL="285750" indent="-285750">
              <a:buFont typeface="Arial" panose="020B0604020202020204" pitchFamily="34" charset="0"/>
              <a:buChar char="•"/>
            </a:pPr>
            <a:r>
              <a:rPr lang="en-US" sz="1700" b="1" dirty="0"/>
              <a:t>#1. </a:t>
            </a:r>
            <a:r>
              <a:rPr lang="en-US" sz="1700" b="1" dirty="0" err="1"/>
              <a:t>Pwopoze</a:t>
            </a:r>
            <a:r>
              <a:rPr lang="en-US" sz="1700" b="1" dirty="0"/>
              <a:t> </a:t>
            </a:r>
            <a:r>
              <a:rPr lang="en-US" sz="1700" b="1" dirty="0" err="1"/>
              <a:t>wap</a:t>
            </a:r>
            <a:r>
              <a:rPr lang="en-US" sz="1700" b="1" dirty="0"/>
              <a:t> </a:t>
            </a:r>
            <a:r>
              <a:rPr lang="en-US" sz="1700" b="1" dirty="0" err="1"/>
              <a:t>fe</a:t>
            </a:r>
            <a:r>
              <a:rPr lang="en-US" sz="1700" b="1" dirty="0"/>
              <a:t> yon bagay ki pa “K</a:t>
            </a:r>
            <a:r>
              <a:rPr lang="fr-FR" sz="1700" b="1" dirty="0"/>
              <a:t>è</a:t>
            </a:r>
            <a:r>
              <a:rPr lang="en-US" sz="1700" b="1" dirty="0"/>
              <a:t> </a:t>
            </a:r>
            <a:r>
              <a:rPr lang="en-US" sz="1700" b="1" dirty="0" err="1"/>
              <a:t>metye</a:t>
            </a:r>
            <a:r>
              <a:rPr lang="en-US" sz="1700" b="1" dirty="0"/>
              <a:t>” w </a:t>
            </a:r>
            <a:r>
              <a:rPr lang="en-US" sz="1700" b="1" dirty="0" err="1"/>
              <a:t>oswa</a:t>
            </a:r>
            <a:r>
              <a:rPr lang="en-US" sz="1700" b="1" dirty="0"/>
              <a:t> </a:t>
            </a:r>
            <a:r>
              <a:rPr lang="en-US" sz="1700" b="1" dirty="0" err="1"/>
              <a:t>chan</a:t>
            </a:r>
            <a:r>
              <a:rPr lang="en-US" sz="1700" b="1" dirty="0"/>
              <a:t> </a:t>
            </a:r>
            <a:r>
              <a:rPr lang="en-US" sz="1700" b="1" dirty="0" err="1"/>
              <a:t>aktivite</a:t>
            </a:r>
            <a:endParaRPr lang="en-US" sz="1700" b="1" dirty="0"/>
          </a:p>
          <a:p>
            <a:pPr marL="285750" indent="-285750">
              <a:buFont typeface="Arial" panose="020B0604020202020204" pitchFamily="34" charset="0"/>
              <a:buChar char="•"/>
            </a:pPr>
            <a:r>
              <a:rPr lang="en-US" sz="1700" b="1" dirty="0"/>
              <a:t>#2. Nouvo model </a:t>
            </a:r>
            <a:r>
              <a:rPr lang="en-US" sz="1700" b="1" dirty="0" err="1"/>
              <a:t>pwopoze</a:t>
            </a:r>
            <a:r>
              <a:rPr lang="en-US" sz="1700" b="1" dirty="0"/>
              <a:t> pou reponn </a:t>
            </a:r>
            <a:r>
              <a:rPr lang="en-US" sz="1700" b="1" dirty="0" err="1"/>
              <a:t>ak</a:t>
            </a:r>
            <a:r>
              <a:rPr lang="en-US" sz="1700" b="1" dirty="0"/>
              <a:t> pwoblem nan pa </a:t>
            </a:r>
            <a:r>
              <a:rPr lang="en-US" sz="1700" b="1" dirty="0" err="1"/>
              <a:t>inovan</a:t>
            </a:r>
            <a:endParaRPr lang="en-US" sz="1700" b="1" dirty="0"/>
          </a:p>
          <a:p>
            <a:pPr marL="742950" lvl="1" indent="-285750">
              <a:buFont typeface="Arial" panose="020B0604020202020204" pitchFamily="34" charset="0"/>
              <a:buChar char="•"/>
            </a:pPr>
            <a:r>
              <a:rPr lang="en-US" sz="1600" i="1" dirty="0"/>
              <a:t>agrodealers-</a:t>
            </a:r>
            <a:r>
              <a:rPr lang="en-US" sz="1600" dirty="0"/>
              <a:t>&gt; “…plis kob pou nou ka toujou gen </a:t>
            </a:r>
            <a:r>
              <a:rPr lang="en-US" sz="1600" dirty="0" err="1"/>
              <a:t>stok</a:t>
            </a:r>
            <a:r>
              <a:rPr lang="en-US" sz="1600" dirty="0"/>
              <a:t> pou </a:t>
            </a:r>
            <a:r>
              <a:rPr lang="en-US" sz="1600" dirty="0" err="1"/>
              <a:t>vann</a:t>
            </a:r>
            <a:r>
              <a:rPr lang="en-US" sz="1600" dirty="0"/>
              <a:t> </a:t>
            </a:r>
            <a:r>
              <a:rPr lang="en-US" sz="1600" dirty="0" err="1"/>
              <a:t>elv</a:t>
            </a:r>
            <a:r>
              <a:rPr lang="fr-FR" sz="1600" dirty="0"/>
              <a:t>è yo</a:t>
            </a:r>
            <a:r>
              <a:rPr lang="en-US" sz="1600" dirty="0"/>
              <a:t>.” (</a:t>
            </a:r>
            <a:r>
              <a:rPr lang="en-US" sz="1600" b="1" i="1" dirty="0">
                <a:solidFill>
                  <a:srgbClr val="FF0000"/>
                </a:solidFill>
              </a:rPr>
              <a:t>Bad</a:t>
            </a:r>
            <a:r>
              <a:rPr lang="en-US" sz="1600" dirty="0"/>
              <a:t>) </a:t>
            </a:r>
          </a:p>
          <a:p>
            <a:pPr marL="742950" lvl="1" indent="-285750">
              <a:buFont typeface="Arial" panose="020B0604020202020204" pitchFamily="34" charset="0"/>
              <a:buChar char="•"/>
            </a:pPr>
            <a:r>
              <a:rPr lang="en-US" sz="1600" dirty="0"/>
              <a:t>“mete sou </a:t>
            </a:r>
            <a:r>
              <a:rPr lang="en-US" sz="1600" dirty="0" err="1"/>
              <a:t>plas</a:t>
            </a:r>
            <a:r>
              <a:rPr lang="en-US" sz="1600" dirty="0"/>
              <a:t> yon </a:t>
            </a:r>
            <a:r>
              <a:rPr lang="en-US" sz="1600" dirty="0" err="1"/>
              <a:t>sistem</a:t>
            </a:r>
            <a:r>
              <a:rPr lang="en-US" sz="1600" dirty="0"/>
              <a:t> pou </a:t>
            </a:r>
            <a:r>
              <a:rPr lang="en-US" sz="1600" dirty="0" err="1"/>
              <a:t>fidelize</a:t>
            </a:r>
            <a:r>
              <a:rPr lang="en-US" sz="1600" dirty="0"/>
              <a:t> </a:t>
            </a:r>
            <a:r>
              <a:rPr lang="en-US" sz="1600" dirty="0" err="1"/>
              <a:t>kliyan</a:t>
            </a:r>
            <a:r>
              <a:rPr lang="en-US" sz="1600" dirty="0"/>
              <a:t> </a:t>
            </a:r>
            <a:r>
              <a:rPr lang="en-US" sz="1600" dirty="0" err="1"/>
              <a:t>yo</a:t>
            </a:r>
            <a:r>
              <a:rPr lang="en-US" sz="1600" dirty="0"/>
              <a:t>, a chak fwa </a:t>
            </a:r>
            <a:r>
              <a:rPr lang="en-US" sz="1600" dirty="0" err="1"/>
              <a:t>yo</a:t>
            </a:r>
            <a:r>
              <a:rPr lang="en-US" sz="1600" dirty="0"/>
              <a:t> achte plis ke 50 dola, map </a:t>
            </a:r>
            <a:r>
              <a:rPr lang="en-US" sz="1600" dirty="0" err="1"/>
              <a:t>ba</a:t>
            </a:r>
            <a:r>
              <a:rPr lang="en-US" sz="1600" dirty="0"/>
              <a:t> </a:t>
            </a:r>
            <a:r>
              <a:rPr lang="en-US" sz="1600" dirty="0" err="1"/>
              <a:t>yo</a:t>
            </a:r>
            <a:r>
              <a:rPr lang="en-US" sz="1600" dirty="0"/>
              <a:t> </a:t>
            </a:r>
            <a:r>
              <a:rPr lang="en-US" sz="1600" dirty="0" err="1"/>
              <a:t>benfis</a:t>
            </a:r>
            <a:r>
              <a:rPr lang="en-US" sz="1600" dirty="0"/>
              <a:t> 10 </a:t>
            </a:r>
            <a:r>
              <a:rPr lang="en-US" sz="1600" dirty="0" err="1"/>
              <a:t>pousan</a:t>
            </a:r>
            <a:r>
              <a:rPr lang="en-US" sz="1600" dirty="0"/>
              <a:t>… map bezwen ed </a:t>
            </a:r>
            <a:r>
              <a:rPr lang="en-US" sz="1600" dirty="0" err="1"/>
              <a:t>pwoje</a:t>
            </a:r>
            <a:r>
              <a:rPr lang="en-US" sz="1600" dirty="0"/>
              <a:t> a </a:t>
            </a:r>
            <a:r>
              <a:rPr lang="en-US" sz="1600" dirty="0" err="1"/>
              <a:t>poum</a:t>
            </a:r>
            <a:r>
              <a:rPr lang="en-US" sz="1600" dirty="0"/>
              <a:t> komanse met </a:t>
            </a:r>
            <a:r>
              <a:rPr lang="en-US" sz="1600" dirty="0" err="1"/>
              <a:t>sa</a:t>
            </a:r>
            <a:r>
              <a:rPr lang="en-US" sz="1600" dirty="0"/>
              <a:t> sou </a:t>
            </a:r>
            <a:r>
              <a:rPr lang="en-US" sz="1600" dirty="0" err="1"/>
              <a:t>plas</a:t>
            </a:r>
            <a:r>
              <a:rPr lang="en-US" sz="1600" dirty="0"/>
              <a:t>.” (</a:t>
            </a:r>
            <a:r>
              <a:rPr lang="en-US" sz="1600" b="1" i="1" dirty="0">
                <a:solidFill>
                  <a:srgbClr val="00B050"/>
                </a:solidFill>
              </a:rPr>
              <a:t>good</a:t>
            </a:r>
            <a:r>
              <a:rPr lang="en-US" sz="1600" dirty="0"/>
              <a:t>)</a:t>
            </a:r>
          </a:p>
          <a:p>
            <a:pPr marL="742950" lvl="1"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700" b="1" dirty="0"/>
              <a:t>#3. </a:t>
            </a:r>
            <a:r>
              <a:rPr lang="en-US" sz="1700" b="1" dirty="0" err="1"/>
              <a:t>Pwoj</a:t>
            </a:r>
            <a:r>
              <a:rPr lang="fr-FR" sz="1700" b="1" dirty="0"/>
              <a:t>è a </a:t>
            </a:r>
            <a:r>
              <a:rPr lang="fr-FR" sz="1700" b="1" dirty="0" err="1"/>
              <a:t>pa</a:t>
            </a:r>
            <a:r>
              <a:rPr lang="fr-FR" sz="1700" b="1" dirty="0"/>
              <a:t> </a:t>
            </a:r>
            <a:r>
              <a:rPr lang="fr-FR" sz="1700" b="1" dirty="0" err="1"/>
              <a:t>reyalis</a:t>
            </a:r>
            <a:endParaRPr lang="fr-FR" sz="1700" b="1" dirty="0"/>
          </a:p>
          <a:p>
            <a:pPr marL="742950" lvl="1" indent="-285750">
              <a:buFont typeface="Arial" panose="020B0604020202020204" pitchFamily="34" charset="0"/>
              <a:buChar char="•"/>
            </a:pPr>
            <a:r>
              <a:rPr lang="en-US" sz="1600" dirty="0"/>
              <a:t>Ou </a:t>
            </a:r>
            <a:r>
              <a:rPr lang="en-US" sz="1600" dirty="0" err="1"/>
              <a:t>mande</a:t>
            </a:r>
            <a:r>
              <a:rPr lang="en-US" sz="1600" dirty="0"/>
              <a:t> yon </a:t>
            </a:r>
            <a:r>
              <a:rPr lang="en-US" sz="1600" dirty="0" err="1"/>
              <a:t>izin</a:t>
            </a:r>
            <a:r>
              <a:rPr lang="en-US" sz="1600" dirty="0"/>
              <a:t> 130,000 USD; ou pat janm met sou </a:t>
            </a:r>
            <a:r>
              <a:rPr lang="en-US" sz="1600" dirty="0" err="1"/>
              <a:t>pye</a:t>
            </a:r>
            <a:r>
              <a:rPr lang="en-US" sz="1600" dirty="0"/>
              <a:t> yon </a:t>
            </a:r>
            <a:r>
              <a:rPr lang="en-US" sz="1600" dirty="0" err="1"/>
              <a:t>ti</a:t>
            </a:r>
            <a:r>
              <a:rPr lang="en-US" sz="1600" dirty="0"/>
              <a:t> </a:t>
            </a:r>
            <a:r>
              <a:rPr lang="en-US" sz="1600" dirty="0" err="1"/>
              <a:t>izin</a:t>
            </a:r>
            <a:r>
              <a:rPr lang="en-US" sz="1600" dirty="0"/>
              <a:t> </a:t>
            </a:r>
            <a:r>
              <a:rPr lang="en-US" sz="1600" dirty="0" err="1"/>
              <a:t>deja</a:t>
            </a:r>
            <a:endParaRPr lang="en-US" sz="1600" dirty="0"/>
          </a:p>
          <a:p>
            <a:pPr marL="742950" lvl="1" indent="-285750">
              <a:buFont typeface="Arial" panose="020B0604020202020204" pitchFamily="34" charset="0"/>
              <a:buChar char="•"/>
            </a:pPr>
            <a:r>
              <a:rPr lang="en-US" sz="1600" dirty="0" err="1"/>
              <a:t>Mank</a:t>
            </a:r>
            <a:r>
              <a:rPr lang="en-US" sz="1600" dirty="0"/>
              <a:t> de </a:t>
            </a:r>
            <a:r>
              <a:rPr lang="en-US" sz="1600" dirty="0" err="1"/>
              <a:t>ekperyans</a:t>
            </a:r>
            <a:r>
              <a:rPr lang="en-US" sz="1600" dirty="0"/>
              <a:t> Teknik pou opere </a:t>
            </a:r>
            <a:r>
              <a:rPr lang="en-US" sz="1600" dirty="0" err="1"/>
              <a:t>izin</a:t>
            </a:r>
            <a:r>
              <a:rPr lang="en-US" sz="1600" dirty="0"/>
              <a:t> nan </a:t>
            </a:r>
          </a:p>
          <a:p>
            <a:pPr marL="742950" lvl="1" indent="-285750">
              <a:buFont typeface="Arial" panose="020B0604020202020204" pitchFamily="34" charset="0"/>
              <a:buChar char="•"/>
            </a:pPr>
            <a:r>
              <a:rPr lang="en-US" sz="1600" dirty="0"/>
              <a:t>Kob ou </a:t>
            </a:r>
            <a:r>
              <a:rPr lang="en-US" sz="1600" dirty="0" err="1"/>
              <a:t>mande</a:t>
            </a:r>
            <a:r>
              <a:rPr lang="en-US" sz="1600" dirty="0"/>
              <a:t> a paret two gwo pou saw </a:t>
            </a:r>
            <a:r>
              <a:rPr lang="en-US" sz="1600" dirty="0" err="1"/>
              <a:t>konn</a:t>
            </a:r>
            <a:r>
              <a:rPr lang="en-US" sz="1600" dirty="0"/>
              <a:t> </a:t>
            </a:r>
            <a:r>
              <a:rPr lang="en-US" sz="1600" dirty="0" err="1"/>
              <a:t>fe</a:t>
            </a:r>
            <a:r>
              <a:rPr lang="en-US" sz="1600" dirty="0"/>
              <a:t> </a:t>
            </a:r>
            <a:r>
              <a:rPr lang="en-US" sz="1600" dirty="0" err="1"/>
              <a:t>deja</a:t>
            </a:r>
            <a:endParaRPr lang="en-US" sz="1600" dirty="0"/>
          </a:p>
          <a:p>
            <a:pPr marL="742950" lvl="1" indent="-285750">
              <a:buFont typeface="Arial" panose="020B0604020202020204" pitchFamily="34" charset="0"/>
              <a:buChar char="•"/>
            </a:pPr>
            <a:r>
              <a:rPr lang="en-US" sz="1600" dirty="0" err="1"/>
              <a:t>Kontribisyon’w</a:t>
            </a:r>
            <a:r>
              <a:rPr lang="en-US" sz="1600" dirty="0"/>
              <a:t> tr</a:t>
            </a:r>
            <a:r>
              <a:rPr lang="fr-FR" sz="1600" dirty="0"/>
              <a:t>è </a:t>
            </a:r>
            <a:r>
              <a:rPr lang="fr-FR" sz="1600" dirty="0" err="1"/>
              <a:t>majinal</a:t>
            </a:r>
            <a:r>
              <a:rPr lang="fr-FR" sz="1600" dirty="0"/>
              <a:t>, </a:t>
            </a:r>
            <a:r>
              <a:rPr lang="fr-FR" sz="1600" dirty="0" err="1"/>
              <a:t>konparativman</a:t>
            </a:r>
            <a:r>
              <a:rPr lang="fr-FR" sz="1600" dirty="0"/>
              <a:t> </a:t>
            </a:r>
            <a:r>
              <a:rPr lang="fr-FR" sz="1600" dirty="0" err="1"/>
              <a:t>ak</a:t>
            </a:r>
            <a:r>
              <a:rPr lang="fr-FR" sz="1600" dirty="0"/>
              <a:t> sa </a:t>
            </a:r>
            <a:r>
              <a:rPr lang="fr-FR" sz="1600" dirty="0" err="1"/>
              <a:t>wap</a:t>
            </a:r>
            <a:r>
              <a:rPr lang="fr-FR" sz="1600" dirty="0"/>
              <a:t> mande a</a:t>
            </a:r>
            <a:endParaRPr lang="en-US" sz="1600" dirty="0"/>
          </a:p>
          <a:p>
            <a:pPr marL="742950" lvl="1" indent="-285750">
              <a:buFont typeface="Arial" panose="020B0604020202020204" pitchFamily="34" charset="0"/>
              <a:buChar char="•"/>
            </a:pPr>
            <a:r>
              <a:rPr lang="en-US" sz="1600" dirty="0"/>
              <a:t>Ou pa byen montre </a:t>
            </a:r>
            <a:r>
              <a:rPr lang="en-US" sz="1600" dirty="0" err="1"/>
              <a:t>koman</a:t>
            </a:r>
            <a:r>
              <a:rPr lang="en-US" sz="1600" dirty="0"/>
              <a:t> </a:t>
            </a:r>
            <a:r>
              <a:rPr lang="en-US" sz="1600" dirty="0" err="1"/>
              <a:t>wap</a:t>
            </a:r>
            <a:r>
              <a:rPr lang="en-US" sz="1600" dirty="0"/>
              <a:t> f</a:t>
            </a:r>
            <a:r>
              <a:rPr lang="fr-FR" sz="1600" dirty="0"/>
              <a:t>è </a:t>
            </a:r>
            <a:r>
              <a:rPr lang="fr-FR" sz="1600" dirty="0" err="1"/>
              <a:t>pwofi</a:t>
            </a:r>
            <a:r>
              <a:rPr lang="fr-FR" sz="1600" dirty="0"/>
              <a:t> san </a:t>
            </a:r>
            <a:r>
              <a:rPr lang="fr-FR" sz="1600" dirty="0" err="1"/>
              <a:t>ed</a:t>
            </a:r>
            <a:r>
              <a:rPr lang="fr-FR" sz="1600" dirty="0"/>
              <a:t> </a:t>
            </a:r>
            <a:r>
              <a:rPr lang="fr-FR" sz="1600" dirty="0" err="1"/>
              <a:t>pwojè</a:t>
            </a:r>
            <a:r>
              <a:rPr lang="fr-FR" sz="1600" dirty="0"/>
              <a:t> a– </a:t>
            </a:r>
            <a:r>
              <a:rPr lang="fr-FR" sz="1600" dirty="0" err="1"/>
              <a:t>vyabilite</a:t>
            </a:r>
            <a:r>
              <a:rPr lang="fr-FR" sz="1600" dirty="0"/>
              <a:t>. </a:t>
            </a:r>
            <a:r>
              <a:rPr lang="fr-FR" sz="1600" b="1" dirty="0"/>
              <a:t>BIG PWOBLEM</a:t>
            </a:r>
          </a:p>
          <a:p>
            <a:pPr lvl="1"/>
            <a:endParaRPr lang="fr-FR" sz="1600" b="1" dirty="0"/>
          </a:p>
          <a:p>
            <a:pPr lvl="1"/>
            <a:r>
              <a:rPr lang="fr-FR" sz="1600" b="1" dirty="0"/>
              <a:t>#4. No start-up. </a:t>
            </a:r>
            <a:r>
              <a:rPr lang="fr-FR" sz="1600" dirty="0"/>
              <a:t>Si start-up, grande </a:t>
            </a:r>
            <a:r>
              <a:rPr lang="fr-FR" sz="1600" dirty="0" err="1"/>
              <a:t>kontribisyon</a:t>
            </a:r>
            <a:r>
              <a:rPr lang="fr-FR" sz="1600" dirty="0"/>
              <a:t>, model </a:t>
            </a:r>
            <a:r>
              <a:rPr lang="fr-FR" sz="1600" dirty="0" err="1"/>
              <a:t>inovan</a:t>
            </a:r>
            <a:endParaRPr lang="fr-FR" sz="1600" dirty="0"/>
          </a:p>
          <a:p>
            <a:pPr lvl="1"/>
            <a:endParaRPr lang="fr-FR" sz="1600" dirty="0"/>
          </a:p>
          <a:p>
            <a:pPr lvl="1"/>
            <a:r>
              <a:rPr lang="fr-FR" sz="1600" b="1" dirty="0"/>
              <a:t>#5.  </a:t>
            </a:r>
            <a:r>
              <a:rPr lang="fr-FR" sz="1600" b="1" dirty="0" err="1"/>
              <a:t>Aktivite</a:t>
            </a:r>
            <a:r>
              <a:rPr lang="fr-FR" sz="1600" b="1" dirty="0"/>
              <a:t> </a:t>
            </a:r>
            <a:r>
              <a:rPr lang="fr-FR" sz="1600" b="1" dirty="0" err="1"/>
              <a:t>konstwiksyon</a:t>
            </a:r>
            <a:r>
              <a:rPr lang="fr-FR" sz="1600" b="1" dirty="0"/>
              <a:t> </a:t>
            </a:r>
            <a:r>
              <a:rPr lang="fr-FR" sz="1600" b="1" dirty="0" err="1"/>
              <a:t>ap</a:t>
            </a:r>
            <a:r>
              <a:rPr lang="fr-FR" sz="1600" b="1" dirty="0"/>
              <a:t> </a:t>
            </a:r>
            <a:r>
              <a:rPr lang="fr-FR" sz="1600" b="1" dirty="0" err="1"/>
              <a:t>difisil</a:t>
            </a:r>
            <a:r>
              <a:rPr lang="fr-FR" sz="1600" b="1" dirty="0"/>
              <a:t> pou </a:t>
            </a:r>
            <a:r>
              <a:rPr lang="fr-FR" sz="1600" b="1" dirty="0" err="1"/>
              <a:t>twouve</a:t>
            </a:r>
            <a:r>
              <a:rPr lang="fr-FR" sz="1600" b="1" dirty="0"/>
              <a:t> </a:t>
            </a:r>
            <a:r>
              <a:rPr lang="fr-FR" sz="1600" b="1" dirty="0" err="1"/>
              <a:t>validasyon</a:t>
            </a:r>
            <a:r>
              <a:rPr lang="fr-FR" sz="1600" b="1" dirty="0"/>
              <a:t> USAID.</a:t>
            </a:r>
            <a:endParaRPr lang="en-US" sz="1600" b="1" dirty="0"/>
          </a:p>
          <a:p>
            <a:pPr marL="742950" lvl="1" indent="-285750">
              <a:buFont typeface="Arial" panose="020B0604020202020204" pitchFamily="34" charset="0"/>
              <a:buChar char="•"/>
            </a:pPr>
            <a:endParaRPr lang="fr-FR" sz="1600" dirty="0"/>
          </a:p>
          <a:p>
            <a:pPr marL="742950" lvl="1" indent="-285750">
              <a:buFont typeface="Arial" panose="020B0604020202020204" pitchFamily="34" charset="0"/>
              <a:buChar char="•"/>
            </a:pPr>
            <a:endParaRPr lang="en-US" sz="1600" dirty="0"/>
          </a:p>
        </p:txBody>
      </p:sp>
      <p:sp>
        <p:nvSpPr>
          <p:cNvPr id="4" name="Rectangle 1">
            <a:extLst>
              <a:ext uri="{FF2B5EF4-FFF2-40B4-BE49-F238E27FC236}">
                <a16:creationId xmlns:a16="http://schemas.microsoft.com/office/drawing/2014/main" id="{34AE5A0E-25E4-0BAA-B36B-653B7721809F}"/>
              </a:ext>
            </a:extLst>
          </p:cNvPr>
          <p:cNvSpPr>
            <a:spLocks noChangeArrowheads="1"/>
          </p:cNvSpPr>
          <p:nvPr/>
        </p:nvSpPr>
        <p:spPr bwMode="auto">
          <a:xfrm>
            <a:off x="0" y="0"/>
            <a:ext cx="9144000" cy="457200"/>
          </a:xfrm>
          <a:prstGeom prst="rect">
            <a:avLst/>
          </a:prstGeom>
          <a:solidFill>
            <a:srgbClr val="30313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1109" rIns="0" bIns="-11109"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100" b="0" i="0" u="none" strike="noStrike" cap="none" normalizeH="0" baseline="0" dirty="0">
                <a:ln>
                  <a:noFill/>
                </a:ln>
                <a:solidFill>
                  <a:srgbClr val="E8EAED"/>
                </a:solidFill>
                <a:effectLst/>
                <a:latin typeface="inherit"/>
              </a:rPr>
              <a:t>ERÈ KOUMEN POU EVITE</a:t>
            </a:r>
            <a:r>
              <a:rPr kumimoji="0" lang="en-US" altLang="en-US" sz="600" b="0" i="0" u="none" strike="noStrike" cap="none" normalizeH="0" baseline="0" dirty="0">
                <a:ln>
                  <a:noFill/>
                </a:ln>
                <a:solidFill>
                  <a:schemeClr val="tx1"/>
                </a:solidFill>
                <a:effectLst/>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81572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a:xfrm>
            <a:off x="452438" y="5175081"/>
            <a:ext cx="8186737" cy="502705"/>
          </a:xfrm>
        </p:spPr>
        <p:txBody>
          <a:bodyPr/>
          <a:lstStyle/>
          <a:p>
            <a:endParaRPr lang="en-US" sz="2800" dirty="0"/>
          </a:p>
        </p:txBody>
      </p:sp>
      <p:sp>
        <p:nvSpPr>
          <p:cNvPr id="6" name="Text Placeholder 5"/>
          <p:cNvSpPr>
            <a:spLocks noGrp="1"/>
          </p:cNvSpPr>
          <p:nvPr>
            <p:ph type="body" sz="quarter" idx="14"/>
          </p:nvPr>
        </p:nvSpPr>
        <p:spPr>
          <a:xfrm>
            <a:off x="588724" y="1709019"/>
            <a:ext cx="8050452" cy="3126027"/>
          </a:xfrm>
        </p:spPr>
        <p:txBody>
          <a:bodyPr/>
          <a:lstStyle/>
          <a:p>
            <a:endParaRPr lang="fr-FR" sz="4000" b="1" dirty="0">
              <a:solidFill>
                <a:schemeClr val="tx1"/>
              </a:solidFill>
              <a:latin typeface="Gill Sans MT" panose="020B0502020104020203" pitchFamily="34" charset="0"/>
            </a:endParaRPr>
          </a:p>
          <a:p>
            <a:r>
              <a:rPr lang="fr-FR" sz="4000" b="1" dirty="0">
                <a:solidFill>
                  <a:schemeClr val="tx1"/>
                </a:solidFill>
                <a:latin typeface="Gill Sans MT" panose="020B0502020104020203" pitchFamily="34" charset="0"/>
              </a:rPr>
              <a:t>Merci</a:t>
            </a:r>
            <a:endParaRPr lang="en-US" sz="4000" b="1" dirty="0">
              <a:solidFill>
                <a:schemeClr val="tx1"/>
              </a:solidFill>
              <a:latin typeface="Gill Sans MT" panose="020B0502020104020203" pitchFamily="34" charset="0"/>
            </a:endParaRPr>
          </a:p>
        </p:txBody>
      </p:sp>
    </p:spTree>
    <p:extLst>
      <p:ext uri="{BB962C8B-B14F-4D97-AF65-F5344CB8AC3E}">
        <p14:creationId xmlns:p14="http://schemas.microsoft.com/office/powerpoint/2010/main" val="37337067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23"/>
        <p:cNvGrpSpPr/>
        <p:nvPr/>
      </p:nvGrpSpPr>
      <p:grpSpPr>
        <a:xfrm>
          <a:off x="0" y="0"/>
          <a:ext cx="0" cy="0"/>
          <a:chOff x="0" y="0"/>
          <a:chExt cx="0" cy="0"/>
        </a:xfrm>
      </p:grpSpPr>
    </p:spTree>
    <p:extLst>
      <p:ext uri="{BB962C8B-B14F-4D97-AF65-F5344CB8AC3E}">
        <p14:creationId xmlns:p14="http://schemas.microsoft.com/office/powerpoint/2010/main" val="32409498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2" descr="A person walking in a field with a canister&#10;&#10;Description automatically generated"/>
          <p:cNvPicPr preferRelativeResize="0">
            <a:picLocks noGrp="1"/>
          </p:cNvPicPr>
          <p:nvPr>
            <p:ph type="pic" idx="2"/>
          </p:nvPr>
        </p:nvPicPr>
        <p:blipFill rotWithShape="1">
          <a:blip r:embed="rId3">
            <a:alphaModFix/>
          </a:blip>
          <a:srcRect l="17525" r="17525"/>
          <a:stretch/>
        </p:blipFill>
        <p:spPr>
          <a:xfrm>
            <a:off x="4192859" y="1070517"/>
            <a:ext cx="4940866" cy="5787483"/>
          </a:xfrm>
          <a:prstGeom prst="rect">
            <a:avLst/>
          </a:prstGeom>
          <a:noFill/>
          <a:ln>
            <a:noFill/>
          </a:ln>
        </p:spPr>
      </p:pic>
      <p:sp>
        <p:nvSpPr>
          <p:cNvPr id="85" name="Google Shape;85;p2"/>
          <p:cNvSpPr txBox="1">
            <a:spLocks noGrp="1"/>
          </p:cNvSpPr>
          <p:nvPr>
            <p:ph type="title"/>
          </p:nvPr>
        </p:nvSpPr>
        <p:spPr>
          <a:xfrm>
            <a:off x="111318" y="1156441"/>
            <a:ext cx="4166484" cy="597049"/>
          </a:xfrm>
          <a:prstGeom prst="rect">
            <a:avLst/>
          </a:prstGeom>
          <a:noFill/>
          <a:ln>
            <a:noFill/>
          </a:ln>
        </p:spPr>
        <p:txBody>
          <a:bodyPr spcFirstLastPara="1" wrap="square" lIns="91425" tIns="45700" rIns="91425" bIns="0" anchor="t" anchorCtr="0">
            <a:noAutofit/>
          </a:bodyPr>
          <a:lstStyle/>
          <a:p>
            <a:pPr marL="0" lvl="0" indent="0" algn="l" rtl="0">
              <a:spcBef>
                <a:spcPts val="0"/>
              </a:spcBef>
              <a:spcAft>
                <a:spcPts val="0"/>
              </a:spcAft>
              <a:buClr>
                <a:srgbClr val="D37D28"/>
              </a:buClr>
              <a:buSzPts val="2800"/>
              <a:buFont typeface="Gill Sans"/>
              <a:buNone/>
            </a:pPr>
            <a:r>
              <a:rPr lang="fr-FR" sz="2600" dirty="0">
                <a:latin typeface="Gill Sans"/>
                <a:ea typeface="Gill Sans"/>
                <a:cs typeface="Gill Sans"/>
                <a:sym typeface="Gill Sans"/>
              </a:rPr>
              <a:t>TI KOUT PREZANTASYON SOU PARE</a:t>
            </a:r>
            <a:endParaRPr sz="2600" dirty="0"/>
          </a:p>
        </p:txBody>
      </p:sp>
      <p:sp>
        <p:nvSpPr>
          <p:cNvPr id="86" name="Google Shape;86;p2"/>
          <p:cNvSpPr txBox="1">
            <a:spLocks noGrp="1"/>
          </p:cNvSpPr>
          <p:nvPr>
            <p:ph type="body" idx="1"/>
          </p:nvPr>
        </p:nvSpPr>
        <p:spPr>
          <a:xfrm>
            <a:off x="10275" y="2066723"/>
            <a:ext cx="4021703" cy="3795070"/>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chemeClr val="dk1"/>
              </a:buClr>
              <a:buSzPts val="2000"/>
              <a:buChar char="•"/>
            </a:pPr>
            <a:r>
              <a:rPr lang="fr-FR" sz="2000" dirty="0" err="1">
                <a:latin typeface="Gill Sans"/>
                <a:ea typeface="Gill Sans"/>
                <a:cs typeface="Gill Sans"/>
                <a:sym typeface="Gill Sans"/>
              </a:rPr>
              <a:t>Yon</a:t>
            </a:r>
            <a:r>
              <a:rPr lang="fr-FR" sz="2000" dirty="0">
                <a:latin typeface="Gill Sans"/>
                <a:ea typeface="Gill Sans"/>
                <a:cs typeface="Gill Sans"/>
                <a:sym typeface="Gill Sans"/>
              </a:rPr>
              <a:t> </a:t>
            </a:r>
            <a:r>
              <a:rPr lang="fr-FR" sz="2000" b="1" dirty="0" err="1">
                <a:latin typeface="Gill Sans"/>
                <a:ea typeface="Gill Sans"/>
                <a:cs typeface="Gill Sans"/>
                <a:sym typeface="Gill Sans"/>
              </a:rPr>
              <a:t>kontra</a:t>
            </a:r>
            <a:r>
              <a:rPr lang="fr-FR" sz="2000" b="1" dirty="0">
                <a:latin typeface="Gill Sans"/>
                <a:ea typeface="Gill Sans"/>
                <a:cs typeface="Gill Sans"/>
                <a:sym typeface="Gill Sans"/>
              </a:rPr>
              <a:t> </a:t>
            </a:r>
            <a:r>
              <a:rPr lang="fr-FR" sz="2000" dirty="0" err="1">
                <a:latin typeface="Gill Sans"/>
                <a:ea typeface="Gill Sans"/>
                <a:cs typeface="Gill Sans"/>
                <a:sym typeface="Gill Sans"/>
              </a:rPr>
              <a:t>Gouvènman</a:t>
            </a:r>
            <a:r>
              <a:rPr lang="fr-FR" sz="2000" dirty="0">
                <a:latin typeface="Gill Sans"/>
                <a:ea typeface="Gill Sans"/>
                <a:cs typeface="Gill Sans"/>
                <a:sym typeface="Gill Sans"/>
              </a:rPr>
              <a:t> </a:t>
            </a:r>
            <a:r>
              <a:rPr lang="fr-FR" sz="2000" dirty="0" err="1">
                <a:latin typeface="Gill Sans"/>
                <a:ea typeface="Gill Sans"/>
                <a:cs typeface="Gill Sans"/>
                <a:sym typeface="Gill Sans"/>
              </a:rPr>
              <a:t>Peyi</a:t>
            </a:r>
            <a:r>
              <a:rPr lang="fr-FR" sz="2000" dirty="0">
                <a:latin typeface="Gill Sans"/>
                <a:ea typeface="Gill Sans"/>
                <a:cs typeface="Gill Sans"/>
                <a:sym typeface="Gill Sans"/>
              </a:rPr>
              <a:t> </a:t>
            </a:r>
            <a:r>
              <a:rPr lang="fr-FR" sz="2000" dirty="0" err="1">
                <a:latin typeface="Gill Sans"/>
                <a:ea typeface="Gill Sans"/>
                <a:cs typeface="Gill Sans"/>
                <a:sym typeface="Gill Sans"/>
              </a:rPr>
              <a:t>Etazini</a:t>
            </a:r>
            <a:r>
              <a:rPr lang="fr-FR" sz="2000" dirty="0">
                <a:latin typeface="Gill Sans"/>
                <a:ea typeface="Gill Sans"/>
                <a:cs typeface="Gill Sans"/>
                <a:sym typeface="Gill Sans"/>
              </a:rPr>
              <a:t> </a:t>
            </a:r>
            <a:endParaRPr dirty="0"/>
          </a:p>
          <a:p>
            <a:pPr marL="342900" lvl="0" indent="-342900" algn="l" rtl="0">
              <a:spcBef>
                <a:spcPts val="800"/>
              </a:spcBef>
              <a:spcAft>
                <a:spcPts val="0"/>
              </a:spcAft>
              <a:buClr>
                <a:schemeClr val="dk1"/>
              </a:buClr>
              <a:buSzPts val="2000"/>
              <a:buChar char="•"/>
            </a:pPr>
            <a:r>
              <a:rPr lang="fr-FR" sz="2000" dirty="0" err="1">
                <a:latin typeface="Gill Sans"/>
                <a:ea typeface="Gill Sans"/>
                <a:cs typeface="Gill Sans"/>
                <a:sym typeface="Gill Sans"/>
              </a:rPr>
              <a:t>Pwojè</a:t>
            </a:r>
            <a:r>
              <a:rPr lang="fr-FR" sz="2000" dirty="0">
                <a:latin typeface="Gill Sans"/>
                <a:ea typeface="Gill Sans"/>
                <a:cs typeface="Gill Sans"/>
                <a:sym typeface="Gill Sans"/>
              </a:rPr>
              <a:t> sa a </a:t>
            </a:r>
            <a:r>
              <a:rPr lang="fr-FR" sz="2000" dirty="0" err="1">
                <a:latin typeface="Gill Sans"/>
                <a:ea typeface="Gill Sans"/>
                <a:cs typeface="Gill Sans"/>
                <a:sym typeface="Gill Sans"/>
              </a:rPr>
              <a:t>ap</a:t>
            </a:r>
            <a:r>
              <a:rPr lang="fr-FR" sz="2000" dirty="0">
                <a:latin typeface="Gill Sans"/>
                <a:ea typeface="Gill Sans"/>
                <a:cs typeface="Gill Sans"/>
                <a:sym typeface="Gill Sans"/>
              </a:rPr>
              <a:t> </a:t>
            </a:r>
            <a:r>
              <a:rPr lang="fr-FR" sz="2000" dirty="0" err="1">
                <a:latin typeface="Gill Sans"/>
                <a:ea typeface="Gill Sans"/>
                <a:cs typeface="Gill Sans"/>
                <a:sym typeface="Gill Sans"/>
              </a:rPr>
              <a:t>ekzekite</a:t>
            </a:r>
            <a:r>
              <a:rPr lang="fr-FR" sz="2000" dirty="0">
                <a:latin typeface="Gill Sans"/>
                <a:ea typeface="Gill Sans"/>
                <a:cs typeface="Gill Sans"/>
                <a:sym typeface="Gill Sans"/>
              </a:rPr>
              <a:t> sou </a:t>
            </a:r>
            <a:r>
              <a:rPr lang="fr-FR" sz="2000" dirty="0" err="1">
                <a:latin typeface="Gill Sans"/>
                <a:ea typeface="Gill Sans"/>
                <a:cs typeface="Gill Sans"/>
                <a:sym typeface="Gill Sans"/>
              </a:rPr>
              <a:t>yon</a:t>
            </a:r>
            <a:r>
              <a:rPr lang="fr-FR" sz="2000" dirty="0">
                <a:latin typeface="Gill Sans"/>
                <a:ea typeface="Gill Sans"/>
                <a:cs typeface="Gill Sans"/>
                <a:sym typeface="Gill Sans"/>
              </a:rPr>
              <a:t> </a:t>
            </a:r>
            <a:r>
              <a:rPr lang="fr-FR" sz="2000" dirty="0" err="1">
                <a:latin typeface="Gill Sans"/>
                <a:ea typeface="Gill Sans"/>
                <a:cs typeface="Gill Sans"/>
                <a:sym typeface="Gill Sans"/>
              </a:rPr>
              <a:t>peryòd</a:t>
            </a:r>
            <a:r>
              <a:rPr lang="fr-FR" sz="2000" dirty="0">
                <a:latin typeface="Gill Sans"/>
                <a:ea typeface="Gill Sans"/>
                <a:cs typeface="Gill Sans"/>
                <a:sym typeface="Gill Sans"/>
              </a:rPr>
              <a:t> </a:t>
            </a:r>
            <a:r>
              <a:rPr lang="fr-FR" sz="2000" b="1" dirty="0">
                <a:latin typeface="Gill Sans"/>
                <a:ea typeface="Gill Sans"/>
                <a:cs typeface="Gill Sans"/>
                <a:sym typeface="Gill Sans"/>
              </a:rPr>
              <a:t>5 Lane </a:t>
            </a:r>
            <a:r>
              <a:rPr lang="fr-FR" sz="2000" dirty="0">
                <a:latin typeface="Gill Sans"/>
                <a:ea typeface="Gill Sans"/>
                <a:cs typeface="Gill Sans"/>
                <a:sym typeface="Gill Sans"/>
              </a:rPr>
              <a:t>(</a:t>
            </a:r>
            <a:r>
              <a:rPr lang="fr-FR" sz="2000" dirty="0" err="1">
                <a:latin typeface="Gill Sans"/>
                <a:ea typeface="Gill Sans"/>
                <a:cs typeface="Gill Sans"/>
                <a:sym typeface="Gill Sans"/>
              </a:rPr>
              <a:t>Janvye</a:t>
            </a:r>
            <a:r>
              <a:rPr lang="fr-FR" sz="2000" dirty="0">
                <a:latin typeface="Gill Sans"/>
                <a:ea typeface="Gill Sans"/>
                <a:cs typeface="Gill Sans"/>
                <a:sym typeface="Gill Sans"/>
              </a:rPr>
              <a:t> 2023 – </a:t>
            </a:r>
            <a:r>
              <a:rPr lang="fr-FR" sz="2000" dirty="0" err="1">
                <a:latin typeface="Gill Sans"/>
                <a:ea typeface="Gill Sans"/>
                <a:cs typeface="Gill Sans"/>
                <a:sym typeface="Gill Sans"/>
              </a:rPr>
              <a:t>Janvye</a:t>
            </a:r>
            <a:r>
              <a:rPr lang="fr-FR" sz="2000" dirty="0">
                <a:latin typeface="Gill Sans"/>
                <a:ea typeface="Gill Sans"/>
                <a:cs typeface="Gill Sans"/>
                <a:sym typeface="Gill Sans"/>
              </a:rPr>
              <a:t> 2028)</a:t>
            </a:r>
            <a:endParaRPr dirty="0"/>
          </a:p>
          <a:p>
            <a:pPr marL="342900" lvl="0" indent="-342900" algn="l" rtl="0">
              <a:spcBef>
                <a:spcPts val="800"/>
              </a:spcBef>
              <a:spcAft>
                <a:spcPts val="0"/>
              </a:spcAft>
              <a:buClr>
                <a:schemeClr val="dk1"/>
              </a:buClr>
              <a:buSzPts val="2000"/>
              <a:buChar char="•"/>
            </a:pPr>
            <a:r>
              <a:rPr lang="fr-FR" sz="2000" dirty="0">
                <a:latin typeface="Gill Sans"/>
                <a:ea typeface="Gill Sans"/>
                <a:cs typeface="Gill Sans"/>
                <a:sym typeface="Gill Sans"/>
              </a:rPr>
              <a:t>Nan </a:t>
            </a:r>
            <a:r>
              <a:rPr lang="fr-FR" sz="2000" dirty="0" err="1">
                <a:latin typeface="Gill Sans"/>
                <a:ea typeface="Gill Sans"/>
                <a:cs typeface="Gill Sans"/>
                <a:sym typeface="Gill Sans"/>
              </a:rPr>
              <a:t>kad</a:t>
            </a:r>
            <a:r>
              <a:rPr lang="fr-FR" sz="2000" dirty="0">
                <a:latin typeface="Gill Sans"/>
                <a:ea typeface="Gill Sans"/>
                <a:cs typeface="Gill Sans"/>
                <a:sym typeface="Gill Sans"/>
              </a:rPr>
              <a:t> </a:t>
            </a:r>
            <a:r>
              <a:rPr lang="fr-FR" sz="2000" dirty="0" err="1">
                <a:latin typeface="Gill Sans"/>
                <a:ea typeface="Gill Sans"/>
                <a:cs typeface="Gill Sans"/>
                <a:sym typeface="Gill Sans"/>
              </a:rPr>
              <a:t>yon</a:t>
            </a:r>
            <a:r>
              <a:rPr lang="fr-FR" sz="2000" dirty="0">
                <a:latin typeface="Gill Sans"/>
                <a:ea typeface="Gill Sans"/>
                <a:cs typeface="Gill Sans"/>
                <a:sym typeface="Gill Sans"/>
              </a:rPr>
              <a:t> </a:t>
            </a:r>
            <a:r>
              <a:rPr lang="fr-FR" sz="2000" b="1" dirty="0" err="1">
                <a:latin typeface="Gill Sans"/>
                <a:ea typeface="Gill Sans"/>
                <a:cs typeface="Gill Sans"/>
                <a:sym typeface="Gill Sans"/>
              </a:rPr>
              <a:t>konsòsyòm</a:t>
            </a:r>
            <a:r>
              <a:rPr lang="fr-FR" sz="2000" dirty="0">
                <a:latin typeface="Gill Sans"/>
                <a:ea typeface="Gill Sans"/>
                <a:cs typeface="Gill Sans"/>
                <a:sym typeface="Gill Sans"/>
              </a:rPr>
              <a:t>  3 </a:t>
            </a:r>
            <a:r>
              <a:rPr lang="fr-FR" sz="2000" dirty="0" err="1">
                <a:latin typeface="Gill Sans"/>
                <a:ea typeface="Gill Sans"/>
                <a:cs typeface="Gill Sans"/>
                <a:sym typeface="Gill Sans"/>
              </a:rPr>
              <a:t>òganizasyon</a:t>
            </a:r>
            <a:r>
              <a:rPr lang="fr-FR" sz="2000" dirty="0">
                <a:latin typeface="Gill Sans"/>
                <a:ea typeface="Gill Sans"/>
                <a:cs typeface="Gill Sans"/>
                <a:sym typeface="Gill Sans"/>
              </a:rPr>
              <a:t>:  Land O’Lakes V37, Heifer </a:t>
            </a:r>
            <a:r>
              <a:rPr lang="fr-FR" sz="2000" dirty="0" err="1">
                <a:latin typeface="Gill Sans"/>
                <a:ea typeface="Gill Sans"/>
                <a:cs typeface="Gill Sans"/>
                <a:sym typeface="Gill Sans"/>
              </a:rPr>
              <a:t>ak</a:t>
            </a:r>
            <a:r>
              <a:rPr lang="fr-FR" sz="2000" dirty="0">
                <a:latin typeface="Gill Sans"/>
                <a:ea typeface="Gill Sans"/>
                <a:cs typeface="Gill Sans"/>
                <a:sym typeface="Gill Sans"/>
              </a:rPr>
              <a:t> Papyrus</a:t>
            </a:r>
            <a:endParaRPr dirty="0"/>
          </a:p>
          <a:p>
            <a:pPr marL="342900" lvl="0" indent="-342900" algn="l" rtl="0">
              <a:spcBef>
                <a:spcPts val="1200"/>
              </a:spcBef>
              <a:spcAft>
                <a:spcPts val="0"/>
              </a:spcAft>
              <a:buClr>
                <a:schemeClr val="dk1"/>
              </a:buClr>
              <a:buSzPts val="2000"/>
              <a:buChar char="•"/>
            </a:pPr>
            <a:r>
              <a:rPr lang="fr-FR" sz="2000" b="1" dirty="0" err="1">
                <a:latin typeface="Gill Sans"/>
                <a:ea typeface="Gill Sans"/>
                <a:cs typeface="Gill Sans"/>
                <a:sym typeface="Gill Sans"/>
              </a:rPr>
              <a:t>Pwojè</a:t>
            </a:r>
            <a:r>
              <a:rPr lang="fr-FR" sz="2000" b="1" dirty="0">
                <a:latin typeface="Gill Sans"/>
                <a:ea typeface="Gill Sans"/>
                <a:cs typeface="Gill Sans"/>
                <a:sym typeface="Gill Sans"/>
              </a:rPr>
              <a:t> sa </a:t>
            </a:r>
            <a:r>
              <a:rPr lang="fr-FR" sz="2000" dirty="0">
                <a:latin typeface="Gill Sans"/>
                <a:ea typeface="Gill Sans"/>
                <a:cs typeface="Gill Sans"/>
                <a:sym typeface="Gill Sans"/>
              </a:rPr>
              <a:t>adopte</a:t>
            </a:r>
            <a:r>
              <a:rPr lang="fr-FR" sz="2000" b="1" dirty="0">
                <a:latin typeface="Gill Sans"/>
                <a:ea typeface="Gill Sans"/>
                <a:cs typeface="Gill Sans"/>
                <a:sym typeface="Gill Sans"/>
              </a:rPr>
              <a:t> </a:t>
            </a:r>
            <a:r>
              <a:rPr lang="fr-FR" sz="2000" dirty="0" err="1">
                <a:latin typeface="Gill Sans"/>
                <a:ea typeface="Gill Sans"/>
                <a:cs typeface="Gill Sans"/>
                <a:sym typeface="Gill Sans"/>
              </a:rPr>
              <a:t>apròch</a:t>
            </a:r>
            <a:r>
              <a:rPr lang="fr-FR" sz="2000" b="1" dirty="0">
                <a:latin typeface="Gill Sans"/>
                <a:ea typeface="Gill Sans"/>
                <a:cs typeface="Gill Sans"/>
                <a:sym typeface="Gill Sans"/>
              </a:rPr>
              <a:t> </a:t>
            </a:r>
            <a:r>
              <a:rPr lang="fr-FR" sz="2000" b="1" dirty="0" err="1">
                <a:latin typeface="Gill Sans"/>
                <a:ea typeface="Gill Sans"/>
                <a:cs typeface="Gill Sans"/>
                <a:sym typeface="Gill Sans"/>
              </a:rPr>
              <a:t>Devlopman</a:t>
            </a:r>
            <a:r>
              <a:rPr lang="fr-FR" sz="2000" b="1" dirty="0">
                <a:latin typeface="Gill Sans"/>
                <a:ea typeface="Gill Sans"/>
                <a:cs typeface="Gill Sans"/>
                <a:sym typeface="Gill Sans"/>
              </a:rPr>
              <a:t> </a:t>
            </a:r>
            <a:r>
              <a:rPr lang="fr-FR" sz="2000" b="1" dirty="0" err="1">
                <a:latin typeface="Gill Sans"/>
                <a:ea typeface="Gill Sans"/>
                <a:cs typeface="Gill Sans"/>
                <a:sym typeface="Gill Sans"/>
              </a:rPr>
              <a:t>Sistèm</a:t>
            </a:r>
            <a:r>
              <a:rPr lang="fr-FR" sz="2000" b="1" dirty="0">
                <a:latin typeface="Gill Sans"/>
                <a:ea typeface="Gill Sans"/>
                <a:cs typeface="Gill Sans"/>
                <a:sym typeface="Gill Sans"/>
              </a:rPr>
              <a:t> Mache</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3"/>
          <p:cNvSpPr txBox="1">
            <a:spLocks noGrp="1"/>
          </p:cNvSpPr>
          <p:nvPr>
            <p:ph type="title"/>
          </p:nvPr>
        </p:nvSpPr>
        <p:spPr>
          <a:xfrm>
            <a:off x="165833" y="1089329"/>
            <a:ext cx="8688793" cy="597049"/>
          </a:xfrm>
          <a:prstGeom prst="rect">
            <a:avLst/>
          </a:prstGeom>
          <a:noFill/>
          <a:ln>
            <a:noFill/>
          </a:ln>
        </p:spPr>
        <p:txBody>
          <a:bodyPr spcFirstLastPara="1" wrap="square" lIns="91425" tIns="45700" rIns="91425" bIns="0" anchor="t" anchorCtr="0">
            <a:noAutofit/>
          </a:bodyPr>
          <a:lstStyle/>
          <a:p>
            <a:pPr marL="0" lvl="0" indent="0" algn="ctr" rtl="0">
              <a:spcBef>
                <a:spcPts val="0"/>
              </a:spcBef>
              <a:spcAft>
                <a:spcPts val="0"/>
              </a:spcAft>
              <a:buClr>
                <a:srgbClr val="D37D28"/>
              </a:buClr>
              <a:buSzPts val="3200"/>
              <a:buFont typeface="Arial"/>
              <a:buNone/>
            </a:pPr>
            <a:r>
              <a:rPr lang="fr-FR"/>
              <a:t>OBJEKTIF AK REZILTA</a:t>
            </a:r>
            <a:endParaRPr/>
          </a:p>
        </p:txBody>
      </p:sp>
      <p:sp>
        <p:nvSpPr>
          <p:cNvPr id="93" name="Google Shape;93;p3"/>
          <p:cNvSpPr/>
          <p:nvPr/>
        </p:nvSpPr>
        <p:spPr>
          <a:xfrm>
            <a:off x="364539" y="3027454"/>
            <a:ext cx="2433089" cy="3095231"/>
          </a:xfrm>
          <a:prstGeom prst="roundRect">
            <a:avLst>
              <a:gd name="adj" fmla="val 16667"/>
            </a:avLst>
          </a:prstGeom>
          <a:solidFill>
            <a:srgbClr val="EAF1D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lt1"/>
              </a:buClr>
              <a:buSzPts val="600"/>
              <a:buFont typeface="Calibri"/>
              <a:buNone/>
            </a:pPr>
            <a:endParaRPr sz="600" b="0" i="0" u="none" strike="noStrike" cap="none" dirty="0">
              <a:solidFill>
                <a:srgbClr val="000000"/>
              </a:solidFill>
              <a:latin typeface="Gill Sans"/>
              <a:ea typeface="Gill Sans"/>
              <a:cs typeface="Gill Sans"/>
              <a:sym typeface="Gill Sans"/>
            </a:endParaRPr>
          </a:p>
          <a:p>
            <a:pPr marL="0" marR="0" lvl="0" indent="0" algn="l" rtl="0">
              <a:lnSpc>
                <a:spcPct val="100000"/>
              </a:lnSpc>
              <a:spcBef>
                <a:spcPts val="800"/>
              </a:spcBef>
              <a:spcAft>
                <a:spcPts val="0"/>
              </a:spcAft>
              <a:buClr>
                <a:srgbClr val="000000"/>
              </a:buClr>
              <a:buSzPts val="1400"/>
              <a:buFont typeface="Gill Sans"/>
              <a:buNone/>
            </a:pPr>
            <a:r>
              <a:rPr lang="fr-FR" sz="1400" b="0" i="0" u="none" strike="noStrike" cap="none" dirty="0" err="1">
                <a:solidFill>
                  <a:srgbClr val="000000"/>
                </a:solidFill>
                <a:latin typeface="Gill Sans"/>
                <a:ea typeface="Gill Sans"/>
                <a:cs typeface="Gill Sans"/>
                <a:sym typeface="Gill Sans"/>
              </a:rPr>
              <a:t>Amelyore</a:t>
            </a:r>
            <a:r>
              <a:rPr lang="fr-FR" sz="1400" b="0" i="0" u="none" strike="noStrike" cap="none" dirty="0">
                <a:solidFill>
                  <a:srgbClr val="000000"/>
                </a:solidFill>
                <a:latin typeface="Gill Sans"/>
                <a:ea typeface="Gill Sans"/>
                <a:cs typeface="Gill Sans"/>
                <a:sym typeface="Gill Sans"/>
              </a:rPr>
              <a:t> </a:t>
            </a:r>
            <a:r>
              <a:rPr lang="fr-FR" sz="1400" b="1" dirty="0" err="1">
                <a:solidFill>
                  <a:srgbClr val="000000"/>
                </a:solidFill>
                <a:latin typeface="Gill Sans"/>
                <a:ea typeface="Gill Sans"/>
                <a:cs typeface="Gill Sans"/>
                <a:sym typeface="Gill Sans"/>
              </a:rPr>
              <a:t>adopsyon</a:t>
            </a:r>
            <a:r>
              <a:rPr lang="fr-FR" sz="1400" b="1" dirty="0">
                <a:solidFill>
                  <a:srgbClr val="000000"/>
                </a:solidFill>
                <a:latin typeface="Gill Sans"/>
                <a:ea typeface="Gill Sans"/>
                <a:cs typeface="Gill Sans"/>
                <a:sym typeface="Gill Sans"/>
              </a:rPr>
              <a:t> </a:t>
            </a:r>
            <a:r>
              <a:rPr lang="fr-FR" sz="1400" b="1" dirty="0" err="1">
                <a:solidFill>
                  <a:srgbClr val="000000"/>
                </a:solidFill>
                <a:latin typeface="Gill Sans"/>
                <a:ea typeface="Gill Sans"/>
                <a:cs typeface="Gill Sans"/>
                <a:sym typeface="Gill Sans"/>
              </a:rPr>
              <a:t>ekitab</a:t>
            </a:r>
            <a:r>
              <a:rPr lang="fr-FR" sz="1400" b="1" dirty="0">
                <a:solidFill>
                  <a:srgbClr val="000000"/>
                </a:solidFill>
                <a:latin typeface="Gill Sans"/>
                <a:ea typeface="Gill Sans"/>
                <a:cs typeface="Gill Sans"/>
                <a:sym typeface="Gill Sans"/>
              </a:rPr>
              <a:t> </a:t>
            </a:r>
            <a:r>
              <a:rPr lang="fr-FR" sz="1400" b="1" dirty="0" err="1">
                <a:solidFill>
                  <a:srgbClr val="000000"/>
                </a:solidFill>
                <a:latin typeface="Gill Sans"/>
                <a:ea typeface="Gill Sans"/>
                <a:cs typeface="Gill Sans"/>
                <a:sym typeface="Gill Sans"/>
              </a:rPr>
              <a:t>teknoloji</a:t>
            </a:r>
            <a:r>
              <a:rPr lang="fr-FR" sz="1400" b="1" dirty="0">
                <a:solidFill>
                  <a:srgbClr val="000000"/>
                </a:solidFill>
                <a:latin typeface="Gill Sans"/>
                <a:ea typeface="Gill Sans"/>
                <a:cs typeface="Gill Sans"/>
                <a:sym typeface="Gill Sans"/>
              </a:rPr>
              <a:t> </a:t>
            </a:r>
            <a:r>
              <a:rPr lang="fr-FR" sz="1400" b="1" dirty="0" err="1">
                <a:solidFill>
                  <a:srgbClr val="000000"/>
                </a:solidFill>
                <a:latin typeface="Gill Sans"/>
                <a:ea typeface="Gill Sans"/>
                <a:cs typeface="Gill Sans"/>
                <a:sym typeface="Gill Sans"/>
              </a:rPr>
              <a:t>elvaj</a:t>
            </a:r>
            <a:r>
              <a:rPr lang="fr-FR" sz="1400" b="1"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ki</a:t>
            </a:r>
            <a:r>
              <a:rPr lang="fr-FR" sz="1400" dirty="0">
                <a:solidFill>
                  <a:srgbClr val="000000"/>
                </a:solidFill>
                <a:latin typeface="Gill Sans"/>
                <a:ea typeface="Gill Sans"/>
                <a:cs typeface="Gill Sans"/>
                <a:sym typeface="Gill Sans"/>
              </a:rPr>
              <a:t> bay plis </a:t>
            </a:r>
            <a:r>
              <a:rPr lang="fr-FR" sz="1400" dirty="0" err="1">
                <a:solidFill>
                  <a:srgbClr val="000000"/>
                </a:solidFill>
                <a:latin typeface="Gill Sans"/>
                <a:ea typeface="Gill Sans"/>
                <a:cs typeface="Gill Sans"/>
                <a:sym typeface="Gill Sans"/>
              </a:rPr>
              <a:t>randman</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ak</a:t>
            </a:r>
            <a:r>
              <a:rPr lang="fr-FR" sz="1400" dirty="0">
                <a:solidFill>
                  <a:srgbClr val="000000"/>
                </a:solidFill>
                <a:latin typeface="Gill Sans"/>
                <a:ea typeface="Gill Sans"/>
                <a:cs typeface="Gill Sans"/>
                <a:sym typeface="Gill Sans"/>
              </a:rPr>
              <a:t> </a:t>
            </a:r>
            <a:r>
              <a:rPr lang="fr-FR" sz="1400" b="1" dirty="0">
                <a:solidFill>
                  <a:srgbClr val="000000"/>
                </a:solidFill>
                <a:latin typeface="Gill Sans"/>
                <a:ea typeface="Gill Sans"/>
                <a:cs typeface="Gill Sans"/>
                <a:sym typeface="Gill Sans"/>
              </a:rPr>
              <a:t>sa yo </a:t>
            </a:r>
            <a:r>
              <a:rPr lang="fr-FR" sz="1400" b="1" dirty="0" err="1">
                <a:solidFill>
                  <a:srgbClr val="000000"/>
                </a:solidFill>
                <a:latin typeface="Gill Sans"/>
                <a:ea typeface="Gill Sans"/>
                <a:cs typeface="Gill Sans"/>
                <a:sym typeface="Gill Sans"/>
              </a:rPr>
              <a:t>ki</a:t>
            </a:r>
            <a:r>
              <a:rPr lang="fr-FR" sz="1400" b="1" dirty="0">
                <a:solidFill>
                  <a:srgbClr val="000000"/>
                </a:solidFill>
                <a:latin typeface="Gill Sans"/>
                <a:ea typeface="Gill Sans"/>
                <a:cs typeface="Gill Sans"/>
                <a:sym typeface="Gill Sans"/>
              </a:rPr>
              <a:t> </a:t>
            </a:r>
            <a:r>
              <a:rPr lang="fr-FR" sz="1400" b="1" i="0" u="none" strike="noStrike" cap="none" dirty="0">
                <a:solidFill>
                  <a:srgbClr val="000000"/>
                </a:solidFill>
                <a:latin typeface="Gill Sans"/>
                <a:ea typeface="Gill Sans"/>
                <a:cs typeface="Gill Sans"/>
                <a:sym typeface="Gill Sans"/>
              </a:rPr>
              <a:t> </a:t>
            </a:r>
            <a:r>
              <a:rPr lang="fr-FR" sz="1400" b="1" i="0" u="none" strike="noStrike" cap="none" dirty="0" err="1">
                <a:solidFill>
                  <a:srgbClr val="000000"/>
                </a:solidFill>
                <a:latin typeface="Gill Sans"/>
                <a:ea typeface="Gill Sans"/>
                <a:cs typeface="Gill Sans"/>
                <a:sym typeface="Gill Sans"/>
              </a:rPr>
              <a:t>konsidere</a:t>
            </a:r>
            <a:r>
              <a:rPr lang="fr-FR" sz="1400" b="1" i="0" u="none" strike="noStrike" cap="none" dirty="0">
                <a:solidFill>
                  <a:srgbClr val="000000"/>
                </a:solidFill>
                <a:latin typeface="Gill Sans"/>
                <a:ea typeface="Gill Sans"/>
                <a:cs typeface="Gill Sans"/>
                <a:sym typeface="Gill Sans"/>
              </a:rPr>
              <a:t> </a:t>
            </a:r>
            <a:r>
              <a:rPr lang="fr-FR" sz="1400" b="1" i="0" u="none" strike="noStrike" cap="none" dirty="0" err="1">
                <a:solidFill>
                  <a:srgbClr val="000000"/>
                </a:solidFill>
                <a:latin typeface="Gill Sans"/>
                <a:ea typeface="Gill Sans"/>
                <a:cs typeface="Gill Sans"/>
                <a:sym typeface="Gill Sans"/>
              </a:rPr>
              <a:t>chanjman</a:t>
            </a:r>
            <a:r>
              <a:rPr lang="fr-FR" sz="1400" b="1" i="0" u="none" strike="noStrike" cap="none" dirty="0">
                <a:solidFill>
                  <a:srgbClr val="000000"/>
                </a:solidFill>
                <a:latin typeface="Gill Sans"/>
                <a:ea typeface="Gill Sans"/>
                <a:cs typeface="Gill Sans"/>
                <a:sym typeface="Gill Sans"/>
              </a:rPr>
              <a:t> </a:t>
            </a:r>
            <a:r>
              <a:rPr lang="fr-FR" sz="1400" b="1" i="0" u="none" strike="noStrike" cap="none" dirty="0" err="1">
                <a:solidFill>
                  <a:srgbClr val="000000"/>
                </a:solidFill>
                <a:latin typeface="Gill Sans"/>
                <a:ea typeface="Gill Sans"/>
                <a:cs typeface="Gill Sans"/>
                <a:sym typeface="Gill Sans"/>
              </a:rPr>
              <a:t>klimatik</a:t>
            </a:r>
            <a:r>
              <a:rPr lang="fr-FR" sz="1400" b="1" i="0" u="none" strike="noStrike" cap="none" dirty="0">
                <a:solidFill>
                  <a:srgbClr val="000000"/>
                </a:solidFill>
                <a:latin typeface="Gill Sans"/>
                <a:ea typeface="Gill Sans"/>
                <a:cs typeface="Gill Sans"/>
                <a:sym typeface="Gill Sans"/>
              </a:rPr>
              <a:t> </a:t>
            </a:r>
            <a:r>
              <a:rPr lang="fr-FR" sz="1400" b="1" dirty="0">
                <a:solidFill>
                  <a:srgbClr val="000000"/>
                </a:solidFill>
                <a:latin typeface="Gill Sans"/>
                <a:ea typeface="Gill Sans"/>
                <a:cs typeface="Gill Sans"/>
                <a:sym typeface="Gill Sans"/>
              </a:rPr>
              <a:t>la</a:t>
            </a:r>
            <a:endParaRPr sz="1400" b="1" i="0" u="none" strike="noStrike" cap="none" dirty="0">
              <a:solidFill>
                <a:srgbClr val="000000"/>
              </a:solidFill>
              <a:latin typeface="Gill Sans"/>
              <a:ea typeface="Gill Sans"/>
              <a:cs typeface="Gill Sans"/>
              <a:sym typeface="Gill Sans"/>
            </a:endParaRPr>
          </a:p>
          <a:p>
            <a:pPr marL="0" marR="0" lvl="0" indent="0" algn="l" rtl="0">
              <a:spcBef>
                <a:spcPts val="800"/>
              </a:spcBef>
              <a:spcAft>
                <a:spcPts val="0"/>
              </a:spcAft>
              <a:buNone/>
            </a:pPr>
            <a:r>
              <a:rPr lang="fr-FR" sz="1400" b="0" i="0" u="none" strike="noStrike" cap="none" dirty="0" err="1">
                <a:solidFill>
                  <a:srgbClr val="000000"/>
                </a:solidFill>
                <a:latin typeface="Gill Sans"/>
                <a:ea typeface="Gill Sans"/>
                <a:cs typeface="Gill Sans"/>
                <a:sym typeface="Gill Sans"/>
              </a:rPr>
              <a:t>Amelyore</a:t>
            </a:r>
            <a:r>
              <a:rPr lang="fr-FR" sz="1400" b="0" i="0" u="none" strike="noStrike" cap="none" dirty="0">
                <a:solidFill>
                  <a:srgbClr val="000000"/>
                </a:solidFill>
                <a:latin typeface="Gill Sans"/>
                <a:ea typeface="Gill Sans"/>
                <a:cs typeface="Gill Sans"/>
                <a:sym typeface="Gill Sans"/>
              </a:rPr>
              <a:t> </a:t>
            </a:r>
            <a:r>
              <a:rPr lang="fr-FR" sz="1400" b="1" dirty="0" err="1">
                <a:solidFill>
                  <a:srgbClr val="000000"/>
                </a:solidFill>
                <a:latin typeface="Gill Sans"/>
                <a:ea typeface="Gill Sans"/>
                <a:cs typeface="Gill Sans"/>
                <a:sym typeface="Gill Sans"/>
              </a:rPr>
              <a:t>k</a:t>
            </a:r>
            <a:r>
              <a:rPr lang="fr-FR" sz="1400" b="1" i="0" u="none" strike="noStrike" cap="none" dirty="0" err="1">
                <a:solidFill>
                  <a:srgbClr val="000000"/>
                </a:solidFill>
                <a:latin typeface="Gill Sans"/>
                <a:ea typeface="Gill Sans"/>
                <a:cs typeface="Gill Sans"/>
                <a:sym typeface="Gill Sans"/>
              </a:rPr>
              <a:t>apasite</a:t>
            </a:r>
            <a:r>
              <a:rPr lang="fr-FR" sz="1400" b="1" i="0" u="none" strike="noStrike" cap="none" dirty="0">
                <a:solidFill>
                  <a:srgbClr val="000000"/>
                </a:solidFill>
                <a:latin typeface="Gill Sans"/>
                <a:ea typeface="Gill Sans"/>
                <a:cs typeface="Gill Sans"/>
                <a:sym typeface="Gill Sans"/>
              </a:rPr>
              <a:t> </a:t>
            </a:r>
            <a:r>
              <a:rPr lang="fr-FR" sz="1400" b="1" dirty="0" err="1">
                <a:solidFill>
                  <a:srgbClr val="000000"/>
                </a:solidFill>
                <a:latin typeface="Gill Sans"/>
                <a:ea typeface="Gill Sans"/>
                <a:cs typeface="Gill Sans"/>
                <a:sym typeface="Gill Sans"/>
              </a:rPr>
              <a:t>rezilyans</a:t>
            </a:r>
            <a:r>
              <a:rPr lang="fr-FR" sz="1400" b="1" i="0" u="none" strike="noStrike" cap="none" dirty="0">
                <a:solidFill>
                  <a:srgbClr val="000000"/>
                </a:solidFill>
                <a:latin typeface="Gill Sans"/>
                <a:ea typeface="Gill Sans"/>
                <a:cs typeface="Gill Sans"/>
                <a:sym typeface="Gill Sans"/>
              </a:rPr>
              <a:t> </a:t>
            </a:r>
            <a:r>
              <a:rPr lang="fr-FR" sz="1400" b="0" i="0" u="none" strike="noStrike" cap="none" dirty="0">
                <a:solidFill>
                  <a:srgbClr val="000000"/>
                </a:solidFill>
                <a:latin typeface="Gill Sans"/>
                <a:ea typeface="Gill Sans"/>
                <a:cs typeface="Gill Sans"/>
                <a:sym typeface="Gill Sans"/>
              </a:rPr>
              <a:t> </a:t>
            </a:r>
            <a:r>
              <a:rPr lang="fr-FR" sz="1400" b="0" i="0" u="none" strike="noStrike" cap="none" dirty="0" err="1">
                <a:solidFill>
                  <a:srgbClr val="000000"/>
                </a:solidFill>
                <a:latin typeface="Gill Sans"/>
                <a:ea typeface="Gill Sans"/>
                <a:cs typeface="Gill Sans"/>
                <a:sym typeface="Gill Sans"/>
              </a:rPr>
              <a:t>menaj</a:t>
            </a:r>
            <a:r>
              <a:rPr lang="fr-FR" sz="1400" b="0" i="0" u="none" strike="noStrike" cap="none" dirty="0">
                <a:solidFill>
                  <a:srgbClr val="000000"/>
                </a:solidFill>
                <a:latin typeface="Gill Sans"/>
                <a:ea typeface="Gill Sans"/>
                <a:cs typeface="Gill Sans"/>
                <a:sym typeface="Gill Sans"/>
              </a:rPr>
              <a:t> </a:t>
            </a:r>
            <a:r>
              <a:rPr lang="fr-FR" sz="1400" b="0" i="0" u="none" strike="noStrike" cap="none" dirty="0" err="1">
                <a:solidFill>
                  <a:srgbClr val="000000"/>
                </a:solidFill>
                <a:latin typeface="Gill Sans"/>
                <a:ea typeface="Gill Sans"/>
                <a:cs typeface="Gill Sans"/>
                <a:sym typeface="Gill Sans"/>
              </a:rPr>
              <a:t>ak</a:t>
            </a:r>
            <a:r>
              <a:rPr lang="fr-FR" sz="1400" b="0" i="0" u="none" strike="noStrike" cap="none" dirty="0">
                <a:solidFill>
                  <a:srgbClr val="000000"/>
                </a:solidFill>
                <a:latin typeface="Gill Sans"/>
                <a:ea typeface="Gill Sans"/>
                <a:cs typeface="Gill Sans"/>
                <a:sym typeface="Gill Sans"/>
              </a:rPr>
              <a:t> </a:t>
            </a:r>
            <a:r>
              <a:rPr lang="fr-FR" sz="1400" b="0" i="0" u="none" strike="noStrike" cap="none" dirty="0" err="1">
                <a:solidFill>
                  <a:srgbClr val="000000"/>
                </a:solidFill>
                <a:latin typeface="Gill Sans"/>
                <a:ea typeface="Gill Sans"/>
                <a:cs typeface="Gill Sans"/>
                <a:sym typeface="Gill Sans"/>
              </a:rPr>
              <a:t>kominote</a:t>
            </a:r>
            <a:r>
              <a:rPr lang="fr-FR" sz="1400" b="0" i="0" u="none" strike="noStrike" cap="none"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elvè</a:t>
            </a:r>
            <a:r>
              <a:rPr lang="fr-FR" sz="1400" b="0" i="0" u="none" strike="noStrike" cap="none" dirty="0">
                <a:solidFill>
                  <a:srgbClr val="000000"/>
                </a:solidFill>
                <a:latin typeface="Gill Sans"/>
                <a:ea typeface="Gill Sans"/>
                <a:cs typeface="Gill Sans"/>
                <a:sym typeface="Gill Sans"/>
              </a:rPr>
              <a:t> yo </a:t>
            </a:r>
            <a:r>
              <a:rPr lang="fr-FR" sz="1400" b="0" i="0" u="none" strike="noStrike" cap="none" dirty="0" err="1">
                <a:solidFill>
                  <a:srgbClr val="000000"/>
                </a:solidFill>
                <a:latin typeface="Gill Sans"/>
                <a:ea typeface="Gill Sans"/>
                <a:cs typeface="Gill Sans"/>
                <a:sym typeface="Gill Sans"/>
              </a:rPr>
              <a:t>fas</a:t>
            </a:r>
            <a:r>
              <a:rPr lang="fr-FR" sz="1400" b="0" i="0" u="none" strike="noStrike" cap="none"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ak</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chòk</a:t>
            </a:r>
            <a:r>
              <a:rPr lang="fr-FR" sz="1400" dirty="0">
                <a:solidFill>
                  <a:srgbClr val="000000"/>
                </a:solidFill>
                <a:latin typeface="Gill Sans"/>
                <a:ea typeface="Gill Sans"/>
                <a:cs typeface="Gill Sans"/>
                <a:sym typeface="Gill Sans"/>
              </a:rPr>
              <a:t> </a:t>
            </a:r>
            <a:r>
              <a:rPr lang="fr-FR" sz="1400" b="0" i="0" u="none" strike="noStrike" cap="none" dirty="0" err="1">
                <a:solidFill>
                  <a:srgbClr val="000000"/>
                </a:solidFill>
                <a:latin typeface="Gill Sans"/>
                <a:ea typeface="Gill Sans"/>
                <a:cs typeface="Gill Sans"/>
                <a:sym typeface="Gill Sans"/>
              </a:rPr>
              <a:t>rekiran</a:t>
            </a:r>
            <a:r>
              <a:rPr lang="fr-FR" sz="1400" b="0" i="0" u="none" strike="noStrike" cap="none" dirty="0">
                <a:solidFill>
                  <a:srgbClr val="000000"/>
                </a:solidFill>
                <a:latin typeface="Gill Sans"/>
                <a:ea typeface="Gill Sans"/>
                <a:cs typeface="Gill Sans"/>
                <a:sym typeface="Gill Sans"/>
              </a:rPr>
              <a:t> yo</a:t>
            </a:r>
            <a:endParaRPr sz="1400" b="0" i="0" u="none" strike="noStrike" cap="none" dirty="0">
              <a:solidFill>
                <a:srgbClr val="000000"/>
              </a:solidFill>
              <a:latin typeface="Gill Sans"/>
              <a:ea typeface="Gill Sans"/>
              <a:cs typeface="Gill Sans"/>
              <a:sym typeface="Gill Sans"/>
            </a:endParaRPr>
          </a:p>
        </p:txBody>
      </p:sp>
      <p:sp>
        <p:nvSpPr>
          <p:cNvPr id="94" name="Google Shape;94;p3"/>
          <p:cNvSpPr txBox="1"/>
          <p:nvPr/>
        </p:nvSpPr>
        <p:spPr>
          <a:xfrm>
            <a:off x="186146" y="2393362"/>
            <a:ext cx="2188259"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C0504D"/>
              </a:buClr>
              <a:buSzPts val="1200"/>
              <a:buFont typeface="Gill Sans"/>
              <a:buNone/>
            </a:pPr>
            <a:r>
              <a:rPr lang="fr-FR" sz="1200" b="1" i="0" u="none" strike="noStrike" cap="none" dirty="0">
                <a:solidFill>
                  <a:srgbClr val="C0504D"/>
                </a:solidFill>
                <a:latin typeface="Gill Sans"/>
                <a:ea typeface="Gill Sans"/>
                <a:cs typeface="Gill Sans"/>
                <a:sym typeface="Gill Sans"/>
              </a:rPr>
              <a:t>OBJ 1 : </a:t>
            </a:r>
            <a:r>
              <a:rPr lang="fr-FR" sz="1200" b="1" dirty="0">
                <a:solidFill>
                  <a:srgbClr val="C0504D"/>
                </a:solidFill>
                <a:latin typeface="Gill Sans"/>
                <a:ea typeface="Gill Sans"/>
                <a:cs typeface="Gill Sans"/>
                <a:sym typeface="Gill Sans"/>
              </a:rPr>
              <a:t>OGMANTE PWODIKTIVITE</a:t>
            </a:r>
            <a:endParaRPr sz="2400" b="0" i="0" u="none" strike="noStrike" cap="none" dirty="0">
              <a:solidFill>
                <a:srgbClr val="000000"/>
              </a:solidFill>
              <a:latin typeface="Gill Sans"/>
              <a:ea typeface="Gill Sans"/>
              <a:cs typeface="Gill Sans"/>
              <a:sym typeface="Gill Sans"/>
            </a:endParaRPr>
          </a:p>
        </p:txBody>
      </p:sp>
      <p:sp>
        <p:nvSpPr>
          <p:cNvPr id="95" name="Google Shape;95;p3"/>
          <p:cNvSpPr/>
          <p:nvPr/>
        </p:nvSpPr>
        <p:spPr>
          <a:xfrm>
            <a:off x="3585735" y="3027454"/>
            <a:ext cx="2377460" cy="3054314"/>
          </a:xfrm>
          <a:prstGeom prst="roundRect">
            <a:avLst>
              <a:gd name="adj" fmla="val 16667"/>
            </a:avLst>
          </a:prstGeom>
          <a:solidFill>
            <a:srgbClr val="EAF1D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lt1"/>
              </a:buClr>
              <a:buSzPts val="1200"/>
              <a:buFont typeface="Calibri"/>
              <a:buNone/>
            </a:pPr>
            <a:endParaRPr sz="1200" b="0" i="0" u="none" strike="noStrike" cap="none" dirty="0">
              <a:solidFill>
                <a:srgbClr val="000000"/>
              </a:solidFill>
              <a:latin typeface="Gill Sans"/>
              <a:ea typeface="Gill Sans"/>
              <a:cs typeface="Gill Sans"/>
              <a:sym typeface="Gill Sans"/>
            </a:endParaRPr>
          </a:p>
          <a:p>
            <a:pPr marL="0" marR="0" lvl="0" indent="0" algn="l" rtl="0">
              <a:spcBef>
                <a:spcPts val="800"/>
              </a:spcBef>
              <a:spcAft>
                <a:spcPts val="0"/>
              </a:spcAft>
              <a:buNone/>
            </a:pPr>
            <a:r>
              <a:rPr lang="fr-FR" sz="1400" b="0" i="0" u="none" strike="noStrike" cap="none" dirty="0" err="1">
                <a:solidFill>
                  <a:srgbClr val="000000"/>
                </a:solidFill>
                <a:latin typeface="Gill Sans"/>
                <a:ea typeface="Gill Sans"/>
                <a:cs typeface="Gill Sans"/>
                <a:sym typeface="Gill Sans"/>
              </a:rPr>
              <a:t>Amelyore</a:t>
            </a:r>
            <a:r>
              <a:rPr lang="fr-FR" sz="1400" b="0" i="0" u="none" strike="noStrike" cap="none" dirty="0">
                <a:solidFill>
                  <a:srgbClr val="000000"/>
                </a:solidFill>
                <a:latin typeface="Gill Sans"/>
                <a:ea typeface="Gill Sans"/>
                <a:cs typeface="Gill Sans"/>
                <a:sym typeface="Gill Sans"/>
              </a:rPr>
              <a:t>  </a:t>
            </a:r>
            <a:r>
              <a:rPr lang="fr-FR" sz="1400" b="1" dirty="0" err="1">
                <a:solidFill>
                  <a:srgbClr val="000000"/>
                </a:solidFill>
                <a:latin typeface="Gill Sans"/>
                <a:ea typeface="Gill Sans"/>
                <a:cs typeface="Gill Sans"/>
                <a:sym typeface="Gill Sans"/>
              </a:rPr>
              <a:t>a</a:t>
            </a:r>
            <a:r>
              <a:rPr lang="fr-FR" sz="1400" b="1" i="0" u="none" strike="noStrike" cap="none" dirty="0" err="1">
                <a:solidFill>
                  <a:srgbClr val="000000"/>
                </a:solidFill>
                <a:latin typeface="Gill Sans"/>
                <a:ea typeface="Gill Sans"/>
                <a:cs typeface="Gill Sans"/>
                <a:sym typeface="Gill Sans"/>
              </a:rPr>
              <a:t>ks</a:t>
            </a:r>
            <a:r>
              <a:rPr lang="fr-FR" sz="1400" b="1" dirty="0" err="1">
                <a:solidFill>
                  <a:srgbClr val="000000"/>
                </a:solidFill>
                <a:latin typeface="Gill Sans"/>
                <a:ea typeface="Gill Sans"/>
                <a:cs typeface="Gill Sans"/>
                <a:sym typeface="Gill Sans"/>
              </a:rPr>
              <a:t>è</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pwodiktè</a:t>
            </a:r>
            <a:r>
              <a:rPr lang="fr-FR" sz="1400" b="0" i="0" u="none" strike="noStrike" cap="none" dirty="0">
                <a:solidFill>
                  <a:srgbClr val="000000"/>
                </a:solidFill>
                <a:latin typeface="Gill Sans"/>
                <a:ea typeface="Gill Sans"/>
                <a:cs typeface="Gill Sans"/>
                <a:sym typeface="Gill Sans"/>
              </a:rPr>
              <a:t> yo pou </a:t>
            </a:r>
            <a:r>
              <a:rPr lang="fr-FR" sz="1400" b="0" i="0" u="none" strike="noStrike" cap="none" dirty="0" err="1">
                <a:solidFill>
                  <a:srgbClr val="000000"/>
                </a:solidFill>
                <a:latin typeface="Gill Sans"/>
                <a:ea typeface="Gill Sans"/>
                <a:cs typeface="Gill Sans"/>
                <a:sym typeface="Gill Sans"/>
              </a:rPr>
              <a:t>jwenn</a:t>
            </a:r>
            <a:r>
              <a:rPr lang="fr-FR" sz="1400" b="0" i="0" u="none" strike="noStrike" cap="none" dirty="0">
                <a:solidFill>
                  <a:srgbClr val="000000"/>
                </a:solidFill>
                <a:latin typeface="Gill Sans"/>
                <a:ea typeface="Gill Sans"/>
                <a:cs typeface="Gill Sans"/>
                <a:sym typeface="Gill Sans"/>
              </a:rPr>
              <a:t>: </a:t>
            </a:r>
            <a:endParaRPr dirty="0"/>
          </a:p>
          <a:p>
            <a:pPr marL="285750" marR="0" lvl="0" indent="-285750" algn="l" rtl="0">
              <a:spcBef>
                <a:spcPts val="600"/>
              </a:spcBef>
              <a:spcAft>
                <a:spcPts val="0"/>
              </a:spcAft>
              <a:buClr>
                <a:srgbClr val="000000"/>
              </a:buClr>
              <a:buSzPts val="1400"/>
              <a:buFont typeface="Arial"/>
              <a:buChar char="•"/>
            </a:pPr>
            <a:r>
              <a:rPr lang="fr-FR" sz="1400" b="1" dirty="0" err="1">
                <a:solidFill>
                  <a:srgbClr val="000000"/>
                </a:solidFill>
                <a:latin typeface="Gill Sans"/>
                <a:ea typeface="Gill Sans"/>
                <a:cs typeface="Gill Sans"/>
                <a:sym typeface="Gill Sans"/>
              </a:rPr>
              <a:t>Bèt</a:t>
            </a:r>
            <a:r>
              <a:rPr lang="fr-FR" sz="1400" b="1" dirty="0">
                <a:solidFill>
                  <a:srgbClr val="000000"/>
                </a:solidFill>
                <a:latin typeface="Gill Sans"/>
                <a:ea typeface="Gill Sans"/>
                <a:cs typeface="Gill Sans"/>
                <a:sym typeface="Gill Sans"/>
              </a:rPr>
              <a:t> </a:t>
            </a:r>
            <a:r>
              <a:rPr lang="fr-FR" sz="1400" b="1" dirty="0" err="1">
                <a:solidFill>
                  <a:srgbClr val="000000"/>
                </a:solidFill>
                <a:latin typeface="Gill Sans"/>
                <a:ea typeface="Gill Sans"/>
                <a:cs typeface="Gill Sans"/>
                <a:sym typeface="Gill Sans"/>
              </a:rPr>
              <a:t>ak</a:t>
            </a:r>
            <a:r>
              <a:rPr lang="fr-FR" sz="1400" b="1" dirty="0">
                <a:solidFill>
                  <a:srgbClr val="000000"/>
                </a:solidFill>
                <a:latin typeface="Gill Sans"/>
                <a:ea typeface="Gill Sans"/>
                <a:cs typeface="Gill Sans"/>
                <a:sym typeface="Gill Sans"/>
              </a:rPr>
              <a:t> </a:t>
            </a:r>
            <a:r>
              <a:rPr lang="fr-FR" sz="1400" b="1" dirty="0" err="1">
                <a:solidFill>
                  <a:srgbClr val="000000"/>
                </a:solidFill>
                <a:latin typeface="Gill Sans"/>
                <a:ea typeface="Gill Sans"/>
                <a:cs typeface="Gill Sans"/>
                <a:sym typeface="Gill Sans"/>
              </a:rPr>
              <a:t>sèvis</a:t>
            </a:r>
            <a:r>
              <a:rPr lang="fr-FR" sz="1400" b="1" dirty="0">
                <a:solidFill>
                  <a:srgbClr val="000000"/>
                </a:solidFill>
                <a:latin typeface="Gill Sans"/>
                <a:ea typeface="Gill Sans"/>
                <a:cs typeface="Gill Sans"/>
                <a:sym typeface="Gill Sans"/>
              </a:rPr>
              <a:t> </a:t>
            </a:r>
            <a:endParaRPr sz="1400" b="1" i="0" u="none" strike="noStrike" cap="none" dirty="0">
              <a:solidFill>
                <a:srgbClr val="000000"/>
              </a:solidFill>
              <a:latin typeface="Gill Sans"/>
              <a:ea typeface="Gill Sans"/>
              <a:cs typeface="Gill Sans"/>
              <a:sym typeface="Gill Sans"/>
            </a:endParaRPr>
          </a:p>
          <a:p>
            <a:pPr marL="285750" marR="0" lvl="0" indent="-285750" algn="l" rtl="0">
              <a:spcBef>
                <a:spcPts val="600"/>
              </a:spcBef>
              <a:spcAft>
                <a:spcPts val="0"/>
              </a:spcAft>
              <a:buClr>
                <a:srgbClr val="000000"/>
              </a:buClr>
              <a:buSzPts val="1400"/>
              <a:buFont typeface="Arial"/>
              <a:buChar char="•"/>
            </a:pPr>
            <a:r>
              <a:rPr lang="fr-FR" sz="1400" b="1" dirty="0" err="1">
                <a:solidFill>
                  <a:srgbClr val="000000"/>
                </a:solidFill>
                <a:latin typeface="Gill Sans"/>
                <a:ea typeface="Gill Sans"/>
                <a:cs typeface="Gill Sans"/>
                <a:sym typeface="Gill Sans"/>
              </a:rPr>
              <a:t>Manje</a:t>
            </a:r>
            <a:r>
              <a:rPr lang="fr-FR" sz="1400" b="1" dirty="0">
                <a:solidFill>
                  <a:srgbClr val="000000"/>
                </a:solidFill>
                <a:latin typeface="Gill Sans"/>
                <a:ea typeface="Gill Sans"/>
                <a:cs typeface="Gill Sans"/>
                <a:sym typeface="Gill Sans"/>
              </a:rPr>
              <a:t> </a:t>
            </a:r>
            <a:r>
              <a:rPr lang="fr-FR" sz="1400" b="1" dirty="0" err="1">
                <a:solidFill>
                  <a:srgbClr val="000000"/>
                </a:solidFill>
                <a:latin typeface="Gill Sans"/>
                <a:ea typeface="Gill Sans"/>
                <a:cs typeface="Gill Sans"/>
                <a:sym typeface="Gill Sans"/>
              </a:rPr>
              <a:t>bèt</a:t>
            </a:r>
            <a:r>
              <a:rPr lang="fr-FR" sz="1400" b="1" dirty="0">
                <a:solidFill>
                  <a:srgbClr val="000000"/>
                </a:solidFill>
                <a:latin typeface="Gill Sans"/>
                <a:ea typeface="Gill Sans"/>
                <a:cs typeface="Gill Sans"/>
                <a:sym typeface="Gill Sans"/>
              </a:rPr>
              <a:t> </a:t>
            </a:r>
            <a:endParaRPr sz="1400" b="0" i="0" u="none" strike="noStrike" cap="none" dirty="0">
              <a:solidFill>
                <a:srgbClr val="000000"/>
              </a:solidFill>
              <a:latin typeface="Gill Sans"/>
              <a:ea typeface="Gill Sans"/>
              <a:cs typeface="Gill Sans"/>
              <a:sym typeface="Gill Sans"/>
            </a:endParaRPr>
          </a:p>
          <a:p>
            <a:pPr marL="285750" marR="0" lvl="0" indent="-285750" algn="l" rtl="0">
              <a:spcBef>
                <a:spcPts val="600"/>
              </a:spcBef>
              <a:spcAft>
                <a:spcPts val="0"/>
              </a:spcAft>
              <a:buClr>
                <a:srgbClr val="000000"/>
              </a:buClr>
              <a:buSzPts val="1400"/>
              <a:buFont typeface="Arial"/>
              <a:buChar char="•"/>
            </a:pPr>
            <a:r>
              <a:rPr lang="fr-FR" sz="1400" b="1" dirty="0" err="1">
                <a:solidFill>
                  <a:srgbClr val="000000"/>
                </a:solidFill>
                <a:latin typeface="Gill Sans"/>
                <a:ea typeface="Gill Sans"/>
                <a:cs typeface="Gill Sans"/>
                <a:sym typeface="Gill Sans"/>
              </a:rPr>
              <a:t>Pwodui</a:t>
            </a:r>
            <a:r>
              <a:rPr lang="fr-FR" sz="1400" b="1" dirty="0">
                <a:solidFill>
                  <a:srgbClr val="000000"/>
                </a:solidFill>
                <a:latin typeface="Gill Sans"/>
                <a:ea typeface="Gill Sans"/>
                <a:cs typeface="Gill Sans"/>
                <a:sym typeface="Gill Sans"/>
              </a:rPr>
              <a:t> </a:t>
            </a:r>
            <a:r>
              <a:rPr lang="fr-FR" sz="1400" b="1" dirty="0" err="1">
                <a:solidFill>
                  <a:srgbClr val="000000"/>
                </a:solidFill>
                <a:latin typeface="Gill Sans"/>
                <a:ea typeface="Gill Sans"/>
                <a:cs typeface="Gill Sans"/>
                <a:sym typeface="Gill Sans"/>
              </a:rPr>
              <a:t>ak</a:t>
            </a:r>
            <a:r>
              <a:rPr lang="fr-FR" sz="1400" b="1" dirty="0">
                <a:solidFill>
                  <a:srgbClr val="000000"/>
                </a:solidFill>
                <a:latin typeface="Gill Sans"/>
                <a:ea typeface="Gill Sans"/>
                <a:cs typeface="Gill Sans"/>
                <a:sym typeface="Gill Sans"/>
              </a:rPr>
              <a:t> </a:t>
            </a:r>
            <a:r>
              <a:rPr lang="fr-FR" sz="1400" b="1" dirty="0" err="1">
                <a:solidFill>
                  <a:srgbClr val="000000"/>
                </a:solidFill>
                <a:latin typeface="Gill Sans"/>
                <a:ea typeface="Gill Sans"/>
                <a:cs typeface="Gill Sans"/>
                <a:sym typeface="Gill Sans"/>
              </a:rPr>
              <a:t>Sèvis</a:t>
            </a:r>
            <a:r>
              <a:rPr lang="fr-FR" sz="1400" b="1" dirty="0">
                <a:solidFill>
                  <a:srgbClr val="000000"/>
                </a:solidFill>
                <a:latin typeface="Gill Sans"/>
                <a:ea typeface="Gill Sans"/>
                <a:cs typeface="Gill Sans"/>
                <a:sym typeface="Gill Sans"/>
              </a:rPr>
              <a:t> </a:t>
            </a:r>
            <a:r>
              <a:rPr lang="fr-FR" sz="1400" dirty="0">
                <a:solidFill>
                  <a:srgbClr val="000000"/>
                </a:solidFill>
                <a:latin typeface="Gill Sans"/>
                <a:ea typeface="Gill Sans"/>
                <a:cs typeface="Gill Sans"/>
                <a:sym typeface="Gill Sans"/>
              </a:rPr>
              <a:t>pou sante </a:t>
            </a:r>
            <a:r>
              <a:rPr lang="fr-FR" sz="1400" dirty="0" err="1">
                <a:solidFill>
                  <a:srgbClr val="000000"/>
                </a:solidFill>
                <a:latin typeface="Gill Sans"/>
                <a:ea typeface="Gill Sans"/>
                <a:cs typeface="Gill Sans"/>
                <a:sym typeface="Gill Sans"/>
              </a:rPr>
              <a:t>bèt</a:t>
            </a:r>
            <a:endParaRPr sz="1400" b="0" i="0" u="none" strike="noStrike" cap="none" dirty="0">
              <a:solidFill>
                <a:srgbClr val="000000"/>
              </a:solidFill>
              <a:latin typeface="Gill Sans"/>
              <a:ea typeface="Gill Sans"/>
              <a:cs typeface="Gill Sans"/>
              <a:sym typeface="Gill Sans"/>
            </a:endParaRPr>
          </a:p>
          <a:p>
            <a:pPr marL="285750" marR="0" lvl="0" indent="-285750" algn="l" rtl="0">
              <a:spcBef>
                <a:spcPts val="600"/>
              </a:spcBef>
              <a:spcAft>
                <a:spcPts val="0"/>
              </a:spcAft>
              <a:buClr>
                <a:srgbClr val="000000"/>
              </a:buClr>
              <a:buSzPts val="1400"/>
              <a:buFont typeface="Arial"/>
              <a:buChar char="•"/>
            </a:pPr>
            <a:r>
              <a:rPr lang="fr-FR" sz="1400" b="1" dirty="0" err="1">
                <a:solidFill>
                  <a:srgbClr val="000000"/>
                </a:solidFill>
                <a:latin typeface="Gill Sans"/>
                <a:ea typeface="Gill Sans"/>
                <a:cs typeface="Gill Sans"/>
                <a:sym typeface="Gill Sans"/>
              </a:rPr>
              <a:t>F</a:t>
            </a:r>
            <a:r>
              <a:rPr lang="fr-FR" sz="1400" b="1" i="0" u="none" strike="noStrike" cap="none" dirty="0" err="1">
                <a:solidFill>
                  <a:srgbClr val="000000"/>
                </a:solidFill>
                <a:latin typeface="Gill Sans"/>
                <a:ea typeface="Gill Sans"/>
                <a:cs typeface="Gill Sans"/>
                <a:sym typeface="Gill Sans"/>
              </a:rPr>
              <a:t>inansman</a:t>
            </a:r>
            <a:r>
              <a:rPr lang="fr-FR" sz="1400" b="1" i="0" u="none" strike="noStrike" cap="none" dirty="0">
                <a:solidFill>
                  <a:srgbClr val="000000"/>
                </a:solidFill>
                <a:latin typeface="Gill Sans"/>
                <a:ea typeface="Gill Sans"/>
                <a:cs typeface="Gill Sans"/>
                <a:sym typeface="Gill Sans"/>
              </a:rPr>
              <a:t> </a:t>
            </a:r>
            <a:r>
              <a:rPr lang="fr-FR" sz="1400" dirty="0">
                <a:solidFill>
                  <a:srgbClr val="000000"/>
                </a:solidFill>
                <a:latin typeface="Gill Sans"/>
                <a:ea typeface="Gill Sans"/>
                <a:cs typeface="Gill Sans"/>
                <a:sym typeface="Gill Sans"/>
              </a:rPr>
              <a:t> </a:t>
            </a:r>
            <a:r>
              <a:rPr lang="fr-FR" sz="1400" b="0" i="0" u="none" strike="noStrike" cap="none" dirty="0" err="1">
                <a:solidFill>
                  <a:srgbClr val="000000"/>
                </a:solidFill>
                <a:latin typeface="Gill Sans"/>
                <a:ea typeface="Gill Sans"/>
                <a:cs typeface="Gill Sans"/>
                <a:sym typeface="Gill Sans"/>
              </a:rPr>
              <a:t>ak</a:t>
            </a:r>
            <a:r>
              <a:rPr lang="fr-FR" sz="1400" b="0" i="0" u="none" strike="noStrike" cap="none" dirty="0">
                <a:solidFill>
                  <a:srgbClr val="000000"/>
                </a:solidFill>
                <a:latin typeface="Gill Sans"/>
                <a:ea typeface="Gill Sans"/>
                <a:cs typeface="Gill Sans"/>
                <a:sym typeface="Gill Sans"/>
              </a:rPr>
              <a:t> </a:t>
            </a:r>
            <a:r>
              <a:rPr lang="fr-FR" sz="1400" b="1" dirty="0" err="1">
                <a:solidFill>
                  <a:srgbClr val="000000"/>
                </a:solidFill>
                <a:latin typeface="Gill Sans"/>
                <a:ea typeface="Gill Sans"/>
                <a:cs typeface="Gill Sans"/>
                <a:sym typeface="Gill Sans"/>
              </a:rPr>
              <a:t>Enfòmasyon</a:t>
            </a:r>
            <a:r>
              <a:rPr lang="fr-FR" sz="1400" b="0" i="0" u="none" strike="noStrike" cap="none" dirty="0">
                <a:solidFill>
                  <a:srgbClr val="000000"/>
                </a:solidFill>
                <a:latin typeface="Gill Sans"/>
                <a:ea typeface="Gill Sans"/>
                <a:cs typeface="Gill Sans"/>
                <a:sym typeface="Gill Sans"/>
              </a:rPr>
              <a:t> sou mache yo</a:t>
            </a:r>
            <a:endParaRPr sz="1400" b="0" i="0" u="none" strike="noStrike" cap="none" dirty="0">
              <a:solidFill>
                <a:srgbClr val="000000"/>
              </a:solidFill>
              <a:latin typeface="Gill Sans"/>
              <a:ea typeface="Gill Sans"/>
              <a:cs typeface="Gill Sans"/>
              <a:sym typeface="Gill Sans"/>
            </a:endParaRPr>
          </a:p>
        </p:txBody>
      </p:sp>
      <p:sp>
        <p:nvSpPr>
          <p:cNvPr id="96" name="Google Shape;96;p3"/>
          <p:cNvSpPr txBox="1"/>
          <p:nvPr/>
        </p:nvSpPr>
        <p:spPr>
          <a:xfrm>
            <a:off x="3828070" y="2258280"/>
            <a:ext cx="2135125" cy="442035"/>
          </a:xfrm>
          <a:prstGeom prst="rect">
            <a:avLst/>
          </a:prstGeom>
          <a:noFill/>
          <a:ln>
            <a:noFill/>
          </a:ln>
        </p:spPr>
        <p:txBody>
          <a:bodyPr spcFirstLastPara="1" wrap="square" lIns="36000" tIns="36000" rIns="36000" bIns="36000" anchor="t" anchorCtr="0">
            <a:spAutoFit/>
          </a:bodyPr>
          <a:lstStyle/>
          <a:p>
            <a:pPr marL="0" marR="0" lvl="0" indent="0" algn="l" rtl="0">
              <a:lnSpc>
                <a:spcPct val="100000"/>
              </a:lnSpc>
              <a:spcBef>
                <a:spcPts val="0"/>
              </a:spcBef>
              <a:spcAft>
                <a:spcPts val="0"/>
              </a:spcAft>
              <a:buClr>
                <a:srgbClr val="C0504D"/>
              </a:buClr>
              <a:buSzPts val="1200"/>
              <a:buFont typeface="Gill Sans"/>
              <a:buNone/>
            </a:pPr>
            <a:r>
              <a:rPr lang="fr-FR" sz="1200" b="1" i="0" u="none" strike="noStrike" cap="none" dirty="0">
                <a:solidFill>
                  <a:srgbClr val="C0504D"/>
                </a:solidFill>
                <a:latin typeface="Gill Sans"/>
                <a:ea typeface="Gill Sans"/>
                <a:cs typeface="Gill Sans"/>
                <a:sym typeface="Gill Sans"/>
              </a:rPr>
              <a:t>OBJ 2 : </a:t>
            </a:r>
            <a:r>
              <a:rPr lang="fr-FR" sz="1200" b="1" dirty="0">
                <a:solidFill>
                  <a:srgbClr val="C0504D"/>
                </a:solidFill>
                <a:latin typeface="Gill Sans"/>
                <a:ea typeface="Gill Sans"/>
                <a:cs typeface="Gill Sans"/>
                <a:sym typeface="Gill Sans"/>
              </a:rPr>
              <a:t>OGMANTE AKSE AK ENTRAN AK SEVIS</a:t>
            </a:r>
            <a:endParaRPr sz="1200" b="1" i="0" u="none" strike="noStrike" cap="none" dirty="0">
              <a:solidFill>
                <a:srgbClr val="C0504D"/>
              </a:solidFill>
              <a:latin typeface="Gill Sans"/>
              <a:ea typeface="Gill Sans"/>
              <a:cs typeface="Gill Sans"/>
              <a:sym typeface="Gill Sans"/>
            </a:endParaRPr>
          </a:p>
        </p:txBody>
      </p:sp>
      <p:sp>
        <p:nvSpPr>
          <p:cNvPr id="97" name="Google Shape;97;p3"/>
          <p:cNvSpPr/>
          <p:nvPr/>
        </p:nvSpPr>
        <p:spPr>
          <a:xfrm>
            <a:off x="6237514" y="3027454"/>
            <a:ext cx="2767954" cy="3095231"/>
          </a:xfrm>
          <a:prstGeom prst="roundRect">
            <a:avLst>
              <a:gd name="adj" fmla="val 16667"/>
            </a:avLst>
          </a:prstGeom>
          <a:solidFill>
            <a:srgbClr val="EAF1D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lt1"/>
              </a:buClr>
              <a:buSzPts val="1400"/>
              <a:buFont typeface="Calibri"/>
              <a:buNone/>
            </a:pPr>
            <a:endParaRPr sz="1400" dirty="0">
              <a:solidFill>
                <a:srgbClr val="000000"/>
              </a:solidFill>
              <a:latin typeface="Gill Sans"/>
              <a:ea typeface="Gill Sans"/>
              <a:cs typeface="Gill Sans"/>
              <a:sym typeface="Gill Sans"/>
            </a:endParaRPr>
          </a:p>
          <a:p>
            <a:pPr marL="0" marR="0" lvl="0" indent="0" algn="l" rtl="0">
              <a:spcBef>
                <a:spcPts val="800"/>
              </a:spcBef>
              <a:spcAft>
                <a:spcPts val="0"/>
              </a:spcAft>
              <a:buNone/>
            </a:pPr>
            <a:r>
              <a:rPr lang="fr-FR" sz="1400" dirty="0" err="1">
                <a:solidFill>
                  <a:srgbClr val="000000"/>
                </a:solidFill>
                <a:latin typeface="Gill Sans"/>
                <a:ea typeface="Gill Sans"/>
                <a:cs typeface="Gill Sans"/>
                <a:sym typeface="Gill Sans"/>
              </a:rPr>
              <a:t>Ogmante</a:t>
            </a:r>
            <a:r>
              <a:rPr lang="fr-FR" sz="1400" dirty="0">
                <a:solidFill>
                  <a:srgbClr val="000000"/>
                </a:solidFill>
                <a:latin typeface="Gill Sans"/>
                <a:ea typeface="Gill Sans"/>
                <a:cs typeface="Gill Sans"/>
                <a:sym typeface="Gill Sans"/>
              </a:rPr>
              <a:t> </a:t>
            </a:r>
            <a:r>
              <a:rPr lang="fr-FR" sz="1400" b="1" dirty="0" err="1">
                <a:solidFill>
                  <a:srgbClr val="000000"/>
                </a:solidFill>
                <a:latin typeface="Gill Sans"/>
                <a:ea typeface="Gill Sans"/>
                <a:cs typeface="Gill Sans"/>
                <a:sym typeface="Gill Sans"/>
              </a:rPr>
              <a:t>ekspansyon</a:t>
            </a:r>
            <a:r>
              <a:rPr lang="fr-FR" sz="1400" b="1" dirty="0">
                <a:solidFill>
                  <a:srgbClr val="000000"/>
                </a:solidFill>
                <a:latin typeface="Gill Sans"/>
                <a:ea typeface="Gill Sans"/>
                <a:cs typeface="Gill Sans"/>
                <a:sym typeface="Gill Sans"/>
              </a:rPr>
              <a:t> </a:t>
            </a:r>
            <a:r>
              <a:rPr lang="fr-FR" sz="1400" b="1" dirty="0" err="1">
                <a:solidFill>
                  <a:srgbClr val="000000"/>
                </a:solidFill>
                <a:latin typeface="Gill Sans"/>
                <a:ea typeface="Gill Sans"/>
                <a:cs typeface="Gill Sans"/>
                <a:sym typeface="Gill Sans"/>
              </a:rPr>
              <a:t>sektè</a:t>
            </a:r>
            <a:r>
              <a:rPr lang="fr-FR" sz="1400" b="1" dirty="0">
                <a:solidFill>
                  <a:srgbClr val="000000"/>
                </a:solidFill>
                <a:latin typeface="Gill Sans"/>
                <a:ea typeface="Gill Sans"/>
                <a:cs typeface="Gill Sans"/>
                <a:sym typeface="Gill Sans"/>
              </a:rPr>
              <a:t> Prive</a:t>
            </a:r>
            <a:r>
              <a:rPr lang="fr-FR" sz="1400" dirty="0">
                <a:solidFill>
                  <a:srgbClr val="000000"/>
                </a:solidFill>
                <a:latin typeface="Gill Sans"/>
                <a:ea typeface="Gill Sans"/>
                <a:cs typeface="Gill Sans"/>
                <a:sym typeface="Gill Sans"/>
              </a:rPr>
              <a:t> a nan </a:t>
            </a:r>
            <a:r>
              <a:rPr lang="fr-FR" sz="1400" dirty="0" err="1">
                <a:solidFill>
                  <a:srgbClr val="000000"/>
                </a:solidFill>
                <a:latin typeface="Gill Sans"/>
                <a:ea typeface="Gill Sans"/>
                <a:cs typeface="Gill Sans"/>
                <a:sym typeface="Gill Sans"/>
              </a:rPr>
              <a:t>sistèm</a:t>
            </a:r>
            <a:r>
              <a:rPr lang="fr-FR" sz="1400" dirty="0">
                <a:solidFill>
                  <a:srgbClr val="000000"/>
                </a:solidFill>
                <a:latin typeface="Gill Sans"/>
                <a:ea typeface="Gill Sans"/>
                <a:cs typeface="Gill Sans"/>
                <a:sym typeface="Gill Sans"/>
              </a:rPr>
              <a:t> mache </a:t>
            </a:r>
            <a:r>
              <a:rPr lang="fr-FR" sz="1400" dirty="0" err="1">
                <a:solidFill>
                  <a:srgbClr val="000000"/>
                </a:solidFill>
                <a:latin typeface="Gill Sans"/>
                <a:ea typeface="Gill Sans"/>
                <a:cs typeface="Gill Sans"/>
                <a:sym typeface="Gill Sans"/>
              </a:rPr>
              <a:t>bèt</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ak</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elvaj</a:t>
            </a:r>
            <a:endParaRPr sz="1400" b="0" i="0" u="none" strike="noStrike" cap="none" dirty="0">
              <a:solidFill>
                <a:srgbClr val="000000"/>
              </a:solidFill>
              <a:latin typeface="Gill Sans"/>
              <a:ea typeface="Gill Sans"/>
              <a:cs typeface="Gill Sans"/>
              <a:sym typeface="Gill Sans"/>
            </a:endParaRPr>
          </a:p>
          <a:p>
            <a:pPr marL="0" marR="0" lvl="0" indent="0" algn="l" rtl="0">
              <a:spcBef>
                <a:spcPts val="800"/>
              </a:spcBef>
              <a:spcAft>
                <a:spcPts val="0"/>
              </a:spcAft>
              <a:buNone/>
            </a:pPr>
            <a:r>
              <a:rPr lang="fr-FR" sz="1400" dirty="0" err="1">
                <a:solidFill>
                  <a:srgbClr val="000000"/>
                </a:solidFill>
                <a:latin typeface="Gill Sans"/>
                <a:ea typeface="Gill Sans"/>
                <a:cs typeface="Gill Sans"/>
                <a:sym typeface="Gill Sans"/>
              </a:rPr>
              <a:t>A</a:t>
            </a:r>
            <a:r>
              <a:rPr lang="fr-FR" sz="1400" b="0" i="0" u="none" strike="noStrike" cap="none" dirty="0" err="1">
                <a:solidFill>
                  <a:srgbClr val="000000"/>
                </a:solidFill>
                <a:latin typeface="Gill Sans"/>
                <a:ea typeface="Gill Sans"/>
                <a:cs typeface="Gill Sans"/>
                <a:sym typeface="Gill Sans"/>
              </a:rPr>
              <a:t>melyore</a:t>
            </a:r>
            <a:r>
              <a:rPr lang="fr-FR" sz="1400" b="0" i="0" u="none" strike="noStrike" cap="none" dirty="0">
                <a:solidFill>
                  <a:srgbClr val="000000"/>
                </a:solidFill>
                <a:latin typeface="Gill Sans"/>
                <a:ea typeface="Gill Sans"/>
                <a:cs typeface="Gill Sans"/>
                <a:sym typeface="Gill Sans"/>
              </a:rPr>
              <a:t> </a:t>
            </a:r>
            <a:r>
              <a:rPr lang="fr-FR" sz="1400" dirty="0">
                <a:solidFill>
                  <a:srgbClr val="000000"/>
                </a:solidFill>
                <a:latin typeface="Gill Sans"/>
                <a:ea typeface="Gill Sans"/>
                <a:cs typeface="Gill Sans"/>
                <a:sym typeface="Gill Sans"/>
              </a:rPr>
              <a:t>nan </a:t>
            </a:r>
            <a:r>
              <a:rPr lang="fr-FR" sz="1400" dirty="0" err="1">
                <a:solidFill>
                  <a:srgbClr val="000000"/>
                </a:solidFill>
                <a:latin typeface="Gill Sans"/>
                <a:ea typeface="Gill Sans"/>
                <a:cs typeface="Gill Sans"/>
                <a:sym typeface="Gill Sans"/>
              </a:rPr>
              <a:t>antrepriz</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lokal</a:t>
            </a:r>
            <a:r>
              <a:rPr lang="fr-FR" sz="1400" dirty="0">
                <a:solidFill>
                  <a:srgbClr val="000000"/>
                </a:solidFill>
                <a:latin typeface="Gill Sans"/>
                <a:ea typeface="Gill Sans"/>
                <a:cs typeface="Gill Sans"/>
                <a:sym typeface="Gill Sans"/>
              </a:rPr>
              <a:t> yo</a:t>
            </a:r>
            <a:r>
              <a:rPr lang="fr-FR" sz="1400" b="0" i="0" u="none" strike="noStrike" cap="none" dirty="0">
                <a:solidFill>
                  <a:srgbClr val="000000"/>
                </a:solidFill>
                <a:latin typeface="Gill Sans"/>
                <a:ea typeface="Gill Sans"/>
                <a:cs typeface="Gill Sans"/>
                <a:sym typeface="Gill Sans"/>
              </a:rPr>
              <a:t> </a:t>
            </a:r>
            <a:r>
              <a:rPr lang="fr-FR" sz="1400" b="1" dirty="0" err="1">
                <a:solidFill>
                  <a:srgbClr val="000000"/>
                </a:solidFill>
                <a:latin typeface="Gill Sans"/>
                <a:ea typeface="Gill Sans"/>
                <a:cs typeface="Gill Sans"/>
                <a:sym typeface="Gill Sans"/>
              </a:rPr>
              <a:t>v</a:t>
            </a:r>
            <a:r>
              <a:rPr lang="fr-FR" sz="1400" b="1" i="0" u="none" strike="noStrike" cap="none" dirty="0" err="1">
                <a:solidFill>
                  <a:srgbClr val="000000"/>
                </a:solidFill>
                <a:latin typeface="Gill Sans"/>
                <a:ea typeface="Gill Sans"/>
                <a:cs typeface="Gill Sans"/>
                <a:sym typeface="Gill Sans"/>
              </a:rPr>
              <a:t>ant</a:t>
            </a:r>
            <a:r>
              <a:rPr lang="fr-FR" sz="1400" b="1" i="0" u="none" strike="noStrike" cap="none" dirty="0">
                <a:solidFill>
                  <a:srgbClr val="000000"/>
                </a:solidFill>
                <a:latin typeface="Gill Sans"/>
                <a:ea typeface="Gill Sans"/>
                <a:cs typeface="Gill Sans"/>
                <a:sym typeface="Gill Sans"/>
              </a:rPr>
              <a:t> </a:t>
            </a:r>
            <a:r>
              <a:rPr lang="fr-FR" sz="1400" b="1" dirty="0" err="1">
                <a:solidFill>
                  <a:srgbClr val="000000"/>
                </a:solidFill>
                <a:latin typeface="Gill Sans"/>
                <a:ea typeface="Gill Sans"/>
                <a:cs typeface="Gill Sans"/>
                <a:sym typeface="Gill Sans"/>
              </a:rPr>
              <a:t>p</a:t>
            </a:r>
            <a:r>
              <a:rPr lang="fr-FR" sz="1400" b="1" i="0" u="none" strike="noStrike" cap="none" dirty="0" err="1">
                <a:solidFill>
                  <a:srgbClr val="000000"/>
                </a:solidFill>
                <a:latin typeface="Gill Sans"/>
                <a:ea typeface="Gill Sans"/>
                <a:cs typeface="Gill Sans"/>
                <a:sym typeface="Gill Sans"/>
              </a:rPr>
              <a:t>wodui</a:t>
            </a:r>
            <a:r>
              <a:rPr lang="fr-FR" sz="1400" b="1" i="0" u="none" strike="noStrike" cap="none" dirty="0">
                <a:solidFill>
                  <a:srgbClr val="000000"/>
                </a:solidFill>
                <a:latin typeface="Gill Sans"/>
                <a:ea typeface="Gill Sans"/>
                <a:cs typeface="Gill Sans"/>
                <a:sym typeface="Gill Sans"/>
              </a:rPr>
              <a:t> </a:t>
            </a:r>
            <a:r>
              <a:rPr lang="fr-FR" sz="1400" b="1" i="0" u="none" strike="noStrike" cap="none" dirty="0" err="1">
                <a:solidFill>
                  <a:srgbClr val="000000"/>
                </a:solidFill>
                <a:latin typeface="Gill Sans"/>
                <a:ea typeface="Gill Sans"/>
                <a:cs typeface="Gill Sans"/>
                <a:sym typeface="Gill Sans"/>
              </a:rPr>
              <a:t>elvaj</a:t>
            </a:r>
            <a:r>
              <a:rPr lang="fr-FR" sz="1400" b="1" i="0" u="none" strike="noStrike" cap="none" dirty="0">
                <a:solidFill>
                  <a:srgbClr val="000000"/>
                </a:solidFill>
                <a:latin typeface="Gill Sans"/>
                <a:ea typeface="Gill Sans"/>
                <a:cs typeface="Gill Sans"/>
                <a:sym typeface="Gill Sans"/>
              </a:rPr>
              <a:t> </a:t>
            </a:r>
            <a:r>
              <a:rPr lang="fr-FR" sz="1400" b="1" i="0" u="none" strike="noStrike" cap="none" dirty="0" err="1">
                <a:solidFill>
                  <a:srgbClr val="000000"/>
                </a:solidFill>
                <a:latin typeface="Gill Sans"/>
                <a:ea typeface="Gill Sans"/>
                <a:cs typeface="Gill Sans"/>
                <a:sym typeface="Gill Sans"/>
              </a:rPr>
              <a:t>ki</a:t>
            </a:r>
            <a:r>
              <a:rPr lang="fr-FR" sz="1400" b="0" i="0" u="none" strike="noStrike" cap="none" dirty="0">
                <a:solidFill>
                  <a:srgbClr val="000000"/>
                </a:solidFill>
                <a:latin typeface="Gill Sans"/>
                <a:ea typeface="Gill Sans"/>
                <a:cs typeface="Gill Sans"/>
                <a:sym typeface="Gill Sans"/>
              </a:rPr>
              <a:t> </a:t>
            </a:r>
            <a:r>
              <a:rPr lang="fr-FR" sz="1400" b="1" i="0" u="none" strike="noStrike" cap="none" dirty="0">
                <a:solidFill>
                  <a:srgbClr val="000000"/>
                </a:solidFill>
                <a:latin typeface="Gill Sans"/>
                <a:ea typeface="Gill Sans"/>
                <a:cs typeface="Gill Sans"/>
                <a:sym typeface="Gill Sans"/>
              </a:rPr>
              <a:t>bon</a:t>
            </a:r>
            <a:r>
              <a:rPr lang="fr-FR" sz="1400" b="0" i="0" u="none" strike="noStrike" cap="none" dirty="0">
                <a:solidFill>
                  <a:srgbClr val="000000"/>
                </a:solidFill>
                <a:latin typeface="Gill Sans"/>
                <a:ea typeface="Gill Sans"/>
                <a:cs typeface="Gill Sans"/>
                <a:sym typeface="Gill Sans"/>
              </a:rPr>
              <a:t> </a:t>
            </a:r>
            <a:r>
              <a:rPr lang="fr-FR" sz="1400" b="1" dirty="0">
                <a:solidFill>
                  <a:srgbClr val="000000"/>
                </a:solidFill>
                <a:latin typeface="Gill Sans"/>
                <a:ea typeface="Gill Sans"/>
                <a:cs typeface="Gill Sans"/>
                <a:sym typeface="Gill Sans"/>
              </a:rPr>
              <a:t>pou sante </a:t>
            </a:r>
            <a:r>
              <a:rPr lang="fr-FR" sz="1400" b="1" dirty="0" err="1">
                <a:solidFill>
                  <a:srgbClr val="000000"/>
                </a:solidFill>
                <a:latin typeface="Gill Sans"/>
                <a:ea typeface="Gill Sans"/>
                <a:cs typeface="Gill Sans"/>
                <a:sym typeface="Gill Sans"/>
              </a:rPr>
              <a:t>ak</a:t>
            </a:r>
            <a:r>
              <a:rPr lang="fr-FR" sz="1400" b="1" i="0" u="none" strike="noStrike" cap="none" dirty="0">
                <a:solidFill>
                  <a:srgbClr val="000000"/>
                </a:solidFill>
                <a:latin typeface="Gill Sans"/>
                <a:ea typeface="Gill Sans"/>
                <a:cs typeface="Gill Sans"/>
                <a:sym typeface="Gill Sans"/>
              </a:rPr>
              <a:t> </a:t>
            </a:r>
            <a:r>
              <a:rPr lang="fr-FR" sz="1400" b="1" i="0" u="none" strike="noStrike" cap="none" dirty="0" err="1">
                <a:solidFill>
                  <a:srgbClr val="000000"/>
                </a:solidFill>
                <a:latin typeface="Gill Sans"/>
                <a:ea typeface="Gill Sans"/>
                <a:cs typeface="Gill Sans"/>
                <a:sym typeface="Gill Sans"/>
              </a:rPr>
              <a:t>ki</a:t>
            </a:r>
            <a:r>
              <a:rPr lang="fr-FR" sz="1400" b="1" i="0" u="none" strike="noStrike" cap="none" dirty="0">
                <a:solidFill>
                  <a:srgbClr val="000000"/>
                </a:solidFill>
                <a:latin typeface="Gill Sans"/>
                <a:ea typeface="Gill Sans"/>
                <a:cs typeface="Gill Sans"/>
                <a:sym typeface="Gill Sans"/>
              </a:rPr>
              <a:t> </a:t>
            </a:r>
            <a:r>
              <a:rPr lang="fr-FR" sz="1400" b="1" i="0" u="none" strike="noStrike" cap="none" dirty="0" err="1">
                <a:solidFill>
                  <a:srgbClr val="000000"/>
                </a:solidFill>
                <a:latin typeface="Gill Sans"/>
                <a:ea typeface="Gill Sans"/>
                <a:cs typeface="Gill Sans"/>
                <a:sym typeface="Gill Sans"/>
              </a:rPr>
              <a:t>respekte</a:t>
            </a:r>
            <a:r>
              <a:rPr lang="fr-FR" sz="1400" b="1" dirty="0">
                <a:solidFill>
                  <a:srgbClr val="000000"/>
                </a:solidFill>
                <a:latin typeface="Gill Sans"/>
                <a:ea typeface="Gill Sans"/>
                <a:cs typeface="Gill Sans"/>
                <a:sym typeface="Gill Sans"/>
              </a:rPr>
              <a:t> </a:t>
            </a:r>
            <a:r>
              <a:rPr lang="fr-FR" sz="1400" b="1" dirty="0" err="1">
                <a:solidFill>
                  <a:srgbClr val="000000"/>
                </a:solidFill>
                <a:latin typeface="Gill Sans"/>
                <a:ea typeface="Gill Sans"/>
                <a:cs typeface="Gill Sans"/>
                <a:sym typeface="Gill Sans"/>
              </a:rPr>
              <a:t>règ</a:t>
            </a:r>
            <a:r>
              <a:rPr lang="fr-FR" sz="1400" b="1" dirty="0">
                <a:solidFill>
                  <a:srgbClr val="000000"/>
                </a:solidFill>
                <a:latin typeface="Gill Sans"/>
                <a:ea typeface="Gill Sans"/>
                <a:cs typeface="Gill Sans"/>
                <a:sym typeface="Gill Sans"/>
              </a:rPr>
              <a:t> </a:t>
            </a:r>
            <a:r>
              <a:rPr lang="fr-FR" sz="1400" b="1" dirty="0" err="1">
                <a:solidFill>
                  <a:srgbClr val="000000"/>
                </a:solidFill>
                <a:latin typeface="Gill Sans"/>
                <a:ea typeface="Gill Sans"/>
                <a:cs typeface="Gill Sans"/>
                <a:sym typeface="Gill Sans"/>
              </a:rPr>
              <a:t>lijyèn</a:t>
            </a:r>
            <a:endParaRPr sz="1400" b="0" i="0" u="none" strike="noStrike" cap="none" dirty="0">
              <a:solidFill>
                <a:srgbClr val="000000"/>
              </a:solidFill>
              <a:latin typeface="Gill Sans"/>
              <a:ea typeface="Gill Sans"/>
              <a:cs typeface="Gill Sans"/>
              <a:sym typeface="Gill Sans"/>
            </a:endParaRPr>
          </a:p>
        </p:txBody>
      </p:sp>
      <p:sp>
        <p:nvSpPr>
          <p:cNvPr id="98" name="Google Shape;98;p3"/>
          <p:cNvSpPr txBox="1"/>
          <p:nvPr/>
        </p:nvSpPr>
        <p:spPr>
          <a:xfrm>
            <a:off x="6955053" y="2196457"/>
            <a:ext cx="1903260" cy="83099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C0504D"/>
              </a:buClr>
              <a:buSzPts val="1200"/>
              <a:buFont typeface="Gill Sans"/>
              <a:buNone/>
            </a:pPr>
            <a:r>
              <a:rPr lang="fr-FR" sz="1200" b="1" i="0" u="none" strike="noStrike" cap="none" dirty="0">
                <a:solidFill>
                  <a:srgbClr val="C0504D"/>
                </a:solidFill>
                <a:latin typeface="Gill Sans"/>
                <a:ea typeface="Gill Sans"/>
                <a:cs typeface="Gill Sans"/>
                <a:sym typeface="Gill Sans"/>
              </a:rPr>
              <a:t>OBJ. 3 : AMELYORE MAKETING AK ANGAJMAN SEKTE PRIVE A</a:t>
            </a:r>
            <a:endParaRPr sz="1200" b="0" i="0" u="none" strike="noStrike" cap="none" dirty="0">
              <a:solidFill>
                <a:srgbClr val="C0504D"/>
              </a:solidFill>
              <a:latin typeface="Gill Sans"/>
              <a:ea typeface="Gill Sans"/>
              <a:cs typeface="Gill Sans"/>
              <a:sym typeface="Gill Sans"/>
            </a:endParaRPr>
          </a:p>
        </p:txBody>
      </p:sp>
      <p:sp>
        <p:nvSpPr>
          <p:cNvPr id="100" name="Google Shape;100;p3"/>
          <p:cNvSpPr/>
          <p:nvPr/>
        </p:nvSpPr>
        <p:spPr>
          <a:xfrm>
            <a:off x="165834" y="1695268"/>
            <a:ext cx="8839634" cy="501189"/>
          </a:xfrm>
          <a:prstGeom prst="roundRect">
            <a:avLst>
              <a:gd name="adj" fmla="val 16667"/>
            </a:avLst>
          </a:prstGeom>
          <a:solidFill>
            <a:srgbClr val="EAF1D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Gill Sans"/>
              <a:buNone/>
            </a:pPr>
            <a:r>
              <a:rPr lang="fr-FR" sz="1600" b="1">
                <a:solidFill>
                  <a:srgbClr val="000000"/>
                </a:solidFill>
                <a:latin typeface="Gill Sans"/>
                <a:ea typeface="Gill Sans"/>
                <a:cs typeface="Gill Sans"/>
                <a:sym typeface="Gill Sans"/>
              </a:rPr>
              <a:t>Objektif Jeneral</a:t>
            </a:r>
            <a:r>
              <a:rPr lang="fr-FR" sz="1600" b="1" i="0" u="none" strike="noStrike" cap="none">
                <a:solidFill>
                  <a:srgbClr val="000000"/>
                </a:solidFill>
                <a:latin typeface="Gill Sans"/>
                <a:ea typeface="Gill Sans"/>
                <a:cs typeface="Gill Sans"/>
                <a:sym typeface="Gill Sans"/>
              </a:rPr>
              <a:t>:</a:t>
            </a:r>
            <a:r>
              <a:rPr lang="fr-FR" sz="1600" b="1">
                <a:solidFill>
                  <a:srgbClr val="000000"/>
                </a:solidFill>
                <a:latin typeface="Gill Sans"/>
                <a:ea typeface="Gill Sans"/>
                <a:cs typeface="Gill Sans"/>
                <a:sym typeface="Gill Sans"/>
              </a:rPr>
              <a:t> O</a:t>
            </a:r>
            <a:r>
              <a:rPr lang="fr-FR" sz="1600" b="1" i="0" u="none" strike="noStrike" cap="none">
                <a:solidFill>
                  <a:srgbClr val="000000"/>
                </a:solidFill>
                <a:latin typeface="Gill Sans"/>
                <a:ea typeface="Gill Sans"/>
                <a:cs typeface="Gill Sans"/>
                <a:sym typeface="Gill Sans"/>
              </a:rPr>
              <a:t>gmante rezilyans Menaj  ak kominote yo  nan Nò ak Sid atravè amelyorasyon  sistèm mache a nan sektè </a:t>
            </a:r>
            <a:r>
              <a:rPr lang="fr-FR" sz="1600" b="1">
                <a:solidFill>
                  <a:srgbClr val="000000"/>
                </a:solidFill>
                <a:latin typeface="Gill Sans"/>
                <a:ea typeface="Gill Sans"/>
                <a:cs typeface="Gill Sans"/>
                <a:sym typeface="Gill Sans"/>
              </a:rPr>
              <a:t>elvaj </a:t>
            </a:r>
            <a:endParaRPr sz="1400" b="1" i="0" u="none" strike="noStrike" cap="none">
              <a:solidFill>
                <a:srgbClr val="000000"/>
              </a:solidFill>
              <a:latin typeface="Gill Sans"/>
              <a:ea typeface="Gill Sans"/>
              <a:cs typeface="Gill Sans"/>
              <a:sym typeface="Gill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4"/>
          <p:cNvSpPr txBox="1">
            <a:spLocks noGrp="1"/>
          </p:cNvSpPr>
          <p:nvPr>
            <p:ph type="body" idx="3"/>
          </p:nvPr>
        </p:nvSpPr>
        <p:spPr>
          <a:xfrm>
            <a:off x="172529" y="2093100"/>
            <a:ext cx="8798942" cy="2181053"/>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39393B"/>
              </a:buClr>
              <a:buSzPts val="4000"/>
              <a:buNone/>
            </a:pPr>
            <a:r>
              <a:rPr lang="fr-FR" sz="4000" b="1" i="0" u="none" strike="noStrike" dirty="0" err="1">
                <a:solidFill>
                  <a:srgbClr val="39393B"/>
                </a:solidFill>
                <a:latin typeface="Gill Sans"/>
                <a:ea typeface="Gill Sans"/>
                <a:cs typeface="Gill Sans"/>
                <a:sym typeface="Gill Sans"/>
              </a:rPr>
              <a:t>Apwòch</a:t>
            </a:r>
            <a:r>
              <a:rPr lang="fr-FR" sz="4000" b="1" i="0" u="none" strike="noStrike" dirty="0">
                <a:solidFill>
                  <a:srgbClr val="39393B"/>
                </a:solidFill>
                <a:latin typeface="Gill Sans"/>
                <a:ea typeface="Gill Sans"/>
                <a:cs typeface="Gill Sans"/>
                <a:sym typeface="Gill Sans"/>
              </a:rPr>
              <a:t> </a:t>
            </a:r>
            <a:r>
              <a:rPr lang="fr-FR" sz="4000" b="1" i="0" u="none" strike="noStrike" dirty="0" err="1">
                <a:solidFill>
                  <a:srgbClr val="39393B"/>
                </a:solidFill>
                <a:latin typeface="Gill Sans"/>
                <a:ea typeface="Gill Sans"/>
                <a:cs typeface="Gill Sans"/>
                <a:sym typeface="Gill Sans"/>
              </a:rPr>
              <a:t>kap</a:t>
            </a:r>
            <a:r>
              <a:rPr lang="fr-FR" sz="4000" b="1" i="0" u="none" strike="noStrike" dirty="0">
                <a:solidFill>
                  <a:srgbClr val="39393B"/>
                </a:solidFill>
                <a:latin typeface="Gill Sans"/>
                <a:ea typeface="Gill Sans"/>
                <a:cs typeface="Gill Sans"/>
                <a:sym typeface="Gill Sans"/>
              </a:rPr>
              <a:t> </a:t>
            </a:r>
            <a:r>
              <a:rPr lang="fr-FR" sz="4000" b="1" i="0" u="none" strike="noStrike" dirty="0" err="1">
                <a:solidFill>
                  <a:srgbClr val="39393B"/>
                </a:solidFill>
                <a:latin typeface="Gill Sans"/>
                <a:ea typeface="Gill Sans"/>
                <a:cs typeface="Gill Sans"/>
                <a:sym typeface="Gill Sa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pèm</a:t>
            </a:r>
            <a:r>
              <a:rPr lang="fr-FR" sz="4000" b="1" i="0" u="none" strike="noStrike" dirty="0" err="1">
                <a:solidFill>
                  <a:srgbClr val="39393B"/>
                </a:solidFill>
                <a:latin typeface="Gill Sans"/>
                <a:ea typeface="Gill Sans"/>
                <a:cs typeface="Gill Sans"/>
                <a:sym typeface="Gill Sa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0"/>
                  </a:ext>
                </a:extLst>
              </a:rPr>
              <a:t>è</a:t>
            </a:r>
            <a:r>
              <a:rPr lang="fr-FR" sz="4000" b="1" i="0" u="none" strike="noStrike" dirty="0" err="1">
                <a:solidFill>
                  <a:srgbClr val="39393B"/>
                </a:solidFill>
                <a:latin typeface="Gill Sans"/>
                <a:ea typeface="Gill Sans"/>
                <a:cs typeface="Gill Sans"/>
                <a:sym typeface="Gill Sa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t</a:t>
            </a:r>
            <a:r>
              <a:rPr lang="fr-FR" sz="4000" b="1" i="0" u="none" strike="noStrike" dirty="0">
                <a:solidFill>
                  <a:srgbClr val="39393B"/>
                </a:solidFill>
                <a:latin typeface="Gill Sans"/>
                <a:ea typeface="Gill Sans"/>
                <a:cs typeface="Gill Sans"/>
                <a:sym typeface="Gill Sans"/>
              </a:rPr>
              <a:t> </a:t>
            </a:r>
            <a:r>
              <a:rPr lang="fr-FR" sz="4000" b="1" i="0" u="none" strike="noStrike" dirty="0" err="1">
                <a:solidFill>
                  <a:srgbClr val="39393B"/>
                </a:solidFill>
                <a:latin typeface="Gill Sans"/>
                <a:ea typeface="Gill Sans"/>
                <a:cs typeface="Gill Sans"/>
                <a:sym typeface="Gill Sans"/>
              </a:rPr>
              <a:t>nou</a:t>
            </a:r>
            <a:r>
              <a:rPr lang="fr-FR" sz="4000" b="1" i="0" u="none" strike="noStrike" dirty="0">
                <a:solidFill>
                  <a:srgbClr val="39393B"/>
                </a:solidFill>
                <a:latin typeface="Gill Sans"/>
                <a:ea typeface="Gill Sans"/>
                <a:cs typeface="Gill Sans"/>
                <a:sym typeface="Gill Sans"/>
              </a:rPr>
              <a:t> </a:t>
            </a:r>
            <a:r>
              <a:rPr lang="fr-FR" sz="4000" b="1" i="0" u="none" strike="noStrike" dirty="0" err="1">
                <a:solidFill>
                  <a:srgbClr val="39393B"/>
                </a:solidFill>
                <a:latin typeface="Gill Sans"/>
                <a:ea typeface="Gill Sans"/>
                <a:cs typeface="Gill Sans"/>
                <a:sym typeface="Gill Sans"/>
              </a:rPr>
              <a:t>atenn</a:t>
            </a:r>
            <a:r>
              <a:rPr lang="fr-FR" sz="4000" b="1" i="0" u="none" strike="noStrike" dirty="0">
                <a:solidFill>
                  <a:srgbClr val="39393B"/>
                </a:solidFill>
                <a:latin typeface="Gill Sans"/>
                <a:ea typeface="Gill Sans"/>
                <a:cs typeface="Gill Sans"/>
                <a:sym typeface="Gill Sans"/>
              </a:rPr>
              <a:t> </a:t>
            </a:r>
            <a:r>
              <a:rPr lang="fr-FR" sz="4000" b="1" i="0" u="none" strike="noStrike" dirty="0" err="1">
                <a:solidFill>
                  <a:srgbClr val="39393B"/>
                </a:solidFill>
                <a:latin typeface="Gill Sans"/>
                <a:ea typeface="Gill Sans"/>
                <a:cs typeface="Gill Sans"/>
                <a:sym typeface="Gill Sans"/>
              </a:rPr>
              <a:t>objektif</a:t>
            </a:r>
            <a:r>
              <a:rPr lang="fr-FR" sz="4000" b="1" i="0" u="none" strike="noStrike" dirty="0">
                <a:solidFill>
                  <a:srgbClr val="39393B"/>
                </a:solidFill>
                <a:latin typeface="Gill Sans"/>
                <a:ea typeface="Gill Sans"/>
                <a:cs typeface="Gill Sans"/>
                <a:sym typeface="Gill Sans"/>
              </a:rPr>
              <a:t> </a:t>
            </a:r>
            <a:r>
              <a:rPr lang="fr-FR" sz="4000" b="1" i="0" u="none" strike="noStrike" dirty="0" err="1">
                <a:solidFill>
                  <a:srgbClr val="39393B"/>
                </a:solidFill>
                <a:latin typeface="Gill Sans"/>
                <a:ea typeface="Gill Sans"/>
                <a:cs typeface="Gill Sans"/>
                <a:sym typeface="Gill Sans"/>
              </a:rPr>
              <a:t>ak</a:t>
            </a:r>
            <a:r>
              <a:rPr lang="fr-FR" sz="4000" b="1" i="0" u="none" strike="noStrike" dirty="0">
                <a:solidFill>
                  <a:srgbClr val="39393B"/>
                </a:solidFill>
                <a:latin typeface="Gill Sans"/>
                <a:ea typeface="Gill Sans"/>
                <a:cs typeface="Gill Sans"/>
                <a:sym typeface="Gill Sans"/>
              </a:rPr>
              <a:t> </a:t>
            </a:r>
            <a:r>
              <a:rPr lang="fr-FR" sz="4000" b="1" i="0" u="none" strike="noStrike" dirty="0" err="1">
                <a:solidFill>
                  <a:srgbClr val="39393B"/>
                </a:solidFill>
                <a:latin typeface="Gill Sans"/>
                <a:ea typeface="Gill Sans"/>
                <a:cs typeface="Gill Sans"/>
                <a:sym typeface="Gill Sans"/>
              </a:rPr>
              <a:t>rezilta</a:t>
            </a:r>
            <a:r>
              <a:rPr lang="fr-FR" sz="4000" b="1" i="0" u="none" strike="noStrike" dirty="0">
                <a:solidFill>
                  <a:srgbClr val="39393B"/>
                </a:solidFill>
                <a:latin typeface="Gill Sans"/>
                <a:ea typeface="Gill Sans"/>
                <a:cs typeface="Gill Sans"/>
                <a:sym typeface="Gill Sans"/>
              </a:rPr>
              <a:t> yo</a:t>
            </a:r>
            <a:endParaRPr sz="40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5"/>
          <p:cNvSpPr txBox="1">
            <a:spLocks noGrp="1"/>
          </p:cNvSpPr>
          <p:nvPr>
            <p:ph type="title"/>
          </p:nvPr>
        </p:nvSpPr>
        <p:spPr>
          <a:xfrm>
            <a:off x="448041" y="1308842"/>
            <a:ext cx="8229600" cy="775876"/>
          </a:xfrm>
          <a:prstGeom prst="rect">
            <a:avLst/>
          </a:prstGeom>
          <a:noFill/>
          <a:ln>
            <a:noFill/>
          </a:ln>
        </p:spPr>
        <p:txBody>
          <a:bodyPr spcFirstLastPara="1" wrap="square" lIns="91425" tIns="45700" rIns="91425" bIns="0" anchor="t" anchorCtr="0">
            <a:noAutofit/>
          </a:bodyPr>
          <a:lstStyle/>
          <a:p>
            <a:pPr marL="0" lvl="0" indent="0" algn="ctr" rtl="0">
              <a:spcBef>
                <a:spcPts val="0"/>
              </a:spcBef>
              <a:spcAft>
                <a:spcPts val="0"/>
              </a:spcAft>
              <a:buClr>
                <a:srgbClr val="D37D28"/>
              </a:buClr>
              <a:buSzPts val="2400"/>
              <a:buFont typeface="Gill Sans"/>
              <a:buNone/>
            </a:pPr>
            <a:r>
              <a:rPr lang="fr-FR" sz="2400">
                <a:latin typeface="Gill Sans"/>
                <a:ea typeface="Gill Sans"/>
                <a:cs typeface="Gill Sans"/>
                <a:sym typeface="Gill Sans"/>
              </a:rPr>
              <a:t>APWÒCH DEVLOPMAN SISTÈM MACHE</a:t>
            </a:r>
            <a:endParaRPr sz="2400">
              <a:latin typeface="Gill Sans"/>
              <a:ea typeface="Gill Sans"/>
              <a:cs typeface="Gill Sans"/>
              <a:sym typeface="Gill Sans"/>
            </a:endParaRPr>
          </a:p>
        </p:txBody>
      </p:sp>
      <p:sp>
        <p:nvSpPr>
          <p:cNvPr id="113" name="Google Shape;113;p5"/>
          <p:cNvSpPr txBox="1">
            <a:spLocks noGrp="1"/>
          </p:cNvSpPr>
          <p:nvPr>
            <p:ph type="body" idx="1"/>
          </p:nvPr>
        </p:nvSpPr>
        <p:spPr>
          <a:xfrm>
            <a:off x="512334" y="2666107"/>
            <a:ext cx="8101013" cy="1281053"/>
          </a:xfrm>
          <a:prstGeom prst="rect">
            <a:avLst/>
          </a:prstGeom>
          <a:noFill/>
          <a:ln>
            <a:noFill/>
          </a:ln>
        </p:spPr>
        <p:txBody>
          <a:bodyPr spcFirstLastPara="1" wrap="square" lIns="91425" tIns="45700" rIns="91425" bIns="45700" anchor="t" anchorCtr="0">
            <a:noAutofit/>
          </a:bodyPr>
          <a:lstStyle/>
          <a:p>
            <a:pPr marL="285750" marR="0" lvl="0" indent="-228600" algn="just" rtl="0">
              <a:lnSpc>
                <a:spcPct val="90000"/>
              </a:lnSpc>
              <a:spcBef>
                <a:spcPts val="0"/>
              </a:spcBef>
              <a:spcAft>
                <a:spcPts val="0"/>
              </a:spcAft>
              <a:buClr>
                <a:srgbClr val="000000"/>
              </a:buClr>
              <a:buSzPts val="2000"/>
              <a:buFont typeface="Arial"/>
              <a:buChar char="•"/>
            </a:pPr>
            <a:r>
              <a:rPr lang="fr-FR" sz="2000" b="1" i="0" u="none" strike="noStrike" cap="none">
                <a:solidFill>
                  <a:srgbClr val="000000"/>
                </a:solidFill>
                <a:latin typeface="Gill Sans"/>
                <a:ea typeface="Gill Sans"/>
                <a:cs typeface="Gill Sans"/>
                <a:sym typeface="Gill Sans"/>
              </a:rPr>
              <a:t>Definisyon</a:t>
            </a:r>
            <a:r>
              <a:rPr lang="fr-FR" sz="2000" b="0" i="0" u="none" strike="noStrike" cap="none">
                <a:solidFill>
                  <a:srgbClr val="000000"/>
                </a:solidFill>
                <a:latin typeface="Gill Sans"/>
                <a:ea typeface="Gill Sans"/>
                <a:cs typeface="Gill Sans"/>
                <a:sym typeface="Gill Sans"/>
              </a:rPr>
              <a:t> : </a:t>
            </a:r>
            <a:r>
              <a:rPr lang="fr-FR" sz="2000">
                <a:solidFill>
                  <a:srgbClr val="000000"/>
                </a:solidFill>
                <a:latin typeface="Gill Sans"/>
                <a:ea typeface="Gill Sans"/>
                <a:cs typeface="Gill Sans"/>
                <a:sym typeface="Gill Sans"/>
              </a:rPr>
              <a:t>Apwoch sa vize devlope Sistèm Mache yo,  pou yo ka fonksyone yon fason ki pi efikas, ki pi dirab, epi ki pi benefik pou sila ki pi pòv yo, pandan nap ranfòse kapasite yo epi ofri yo posibilite pou yo amelyore lavi yo.</a:t>
            </a:r>
            <a:endParaRPr/>
          </a:p>
          <a:p>
            <a:pPr marL="57150" marR="0" lvl="0" indent="0" algn="just" rtl="0">
              <a:lnSpc>
                <a:spcPct val="90000"/>
              </a:lnSpc>
              <a:spcBef>
                <a:spcPts val="600"/>
              </a:spcBef>
              <a:spcAft>
                <a:spcPts val="0"/>
              </a:spcAft>
              <a:buClr>
                <a:schemeClr val="dk1"/>
              </a:buClr>
              <a:buSzPts val="2000"/>
              <a:buFont typeface="Arial"/>
              <a:buNone/>
            </a:pPr>
            <a:endParaRPr sz="2000" b="0" i="0" u="none" strike="noStrike" cap="none">
              <a:solidFill>
                <a:srgbClr val="000000"/>
              </a:solidFill>
              <a:latin typeface="Gill Sans"/>
              <a:ea typeface="Gill Sans"/>
              <a:cs typeface="Gill Sans"/>
              <a:sym typeface="Gill Sans"/>
            </a:endParaRPr>
          </a:p>
          <a:p>
            <a:pPr marL="0" lvl="0" indent="0" algn="l" rtl="0">
              <a:spcBef>
                <a:spcPts val="1000"/>
              </a:spcBef>
              <a:spcAft>
                <a:spcPts val="0"/>
              </a:spcAft>
              <a:buClr>
                <a:schemeClr val="dk1"/>
              </a:buClr>
              <a:buSzPts val="2000"/>
              <a:buNone/>
            </a:pPr>
            <a:endParaRPr sz="20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6"/>
          <p:cNvSpPr/>
          <p:nvPr/>
        </p:nvSpPr>
        <p:spPr>
          <a:xfrm>
            <a:off x="2572042" y="1603079"/>
            <a:ext cx="2335040" cy="2127807"/>
          </a:xfrm>
          <a:prstGeom prst="ellipse">
            <a:avLst/>
          </a:prstGeom>
          <a:solidFill>
            <a:srgbClr val="01B1A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a:solidFill>
                  <a:schemeClr val="lt1"/>
                </a:solidFill>
                <a:latin typeface="Gill Sans"/>
                <a:ea typeface="Gill Sans"/>
                <a:cs typeface="Gill Sans"/>
                <a:sym typeface="Gill Sans"/>
              </a:rPr>
              <a:t>Aktè  </a:t>
            </a:r>
            <a:endParaRPr/>
          </a:p>
          <a:p>
            <a:pPr marL="0" marR="0" lvl="0" indent="0" algn="ctr" rtl="0">
              <a:spcBef>
                <a:spcPts val="0"/>
              </a:spcBef>
              <a:spcAft>
                <a:spcPts val="0"/>
              </a:spcAft>
              <a:buNone/>
            </a:pPr>
            <a:r>
              <a:rPr lang="fr-FR" sz="1800">
                <a:solidFill>
                  <a:schemeClr val="lt1"/>
                </a:solidFill>
                <a:latin typeface="Gill Sans"/>
                <a:ea typeface="Gill Sans"/>
                <a:cs typeface="Gill Sans"/>
                <a:sym typeface="Gill Sans"/>
              </a:rPr>
              <a:t>Dirèk mache yo</a:t>
            </a:r>
            <a:endParaRPr/>
          </a:p>
        </p:txBody>
      </p:sp>
      <p:sp>
        <p:nvSpPr>
          <p:cNvPr id="120" name="Google Shape;120;p6"/>
          <p:cNvSpPr/>
          <p:nvPr/>
        </p:nvSpPr>
        <p:spPr>
          <a:xfrm>
            <a:off x="4572000" y="2772965"/>
            <a:ext cx="2206385" cy="2127807"/>
          </a:xfrm>
          <a:prstGeom prst="ellipse">
            <a:avLst/>
          </a:prstGeom>
          <a:solidFill>
            <a:srgbClr val="EC665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a:solidFill>
                  <a:schemeClr val="lt1"/>
                </a:solidFill>
                <a:latin typeface="Gill Sans"/>
                <a:ea typeface="Gill Sans"/>
                <a:cs typeface="Gill Sans"/>
                <a:sym typeface="Gill Sans"/>
              </a:rPr>
              <a:t>Founisè</a:t>
            </a:r>
            <a:endParaRPr/>
          </a:p>
        </p:txBody>
      </p:sp>
      <p:sp>
        <p:nvSpPr>
          <p:cNvPr id="121" name="Google Shape;121;p6"/>
          <p:cNvSpPr/>
          <p:nvPr/>
        </p:nvSpPr>
        <p:spPr>
          <a:xfrm>
            <a:off x="2513341" y="3730886"/>
            <a:ext cx="2260352" cy="2127807"/>
          </a:xfrm>
          <a:prstGeom prst="ellipse">
            <a:avLst/>
          </a:prstGeom>
          <a:solidFill>
            <a:srgbClr val="2F568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a:solidFill>
                  <a:schemeClr val="lt1"/>
                </a:solidFill>
                <a:latin typeface="Gill Sans"/>
                <a:ea typeface="Gill Sans"/>
                <a:cs typeface="Gill Sans"/>
                <a:sym typeface="Gill Sans"/>
              </a:rPr>
              <a:t>Anviwonman Antrepriz yo</a:t>
            </a:r>
            <a:endParaRPr/>
          </a:p>
        </p:txBody>
      </p:sp>
      <p:cxnSp>
        <p:nvCxnSpPr>
          <p:cNvPr id="122" name="Google Shape;122;p6"/>
          <p:cNvCxnSpPr/>
          <p:nvPr/>
        </p:nvCxnSpPr>
        <p:spPr>
          <a:xfrm rot="10800000">
            <a:off x="377190" y="2061724"/>
            <a:ext cx="2096314" cy="25945"/>
          </a:xfrm>
          <a:prstGeom prst="straightConnector1">
            <a:avLst/>
          </a:prstGeom>
          <a:noFill/>
          <a:ln w="9525" cap="flat" cmpd="sng">
            <a:solidFill>
              <a:srgbClr val="2F5689"/>
            </a:solidFill>
            <a:prstDash val="solid"/>
            <a:round/>
            <a:headEnd type="none" w="sm" len="sm"/>
            <a:tailEnd type="none" w="sm" len="sm"/>
          </a:ln>
          <a:effectLst>
            <a:outerShdw blurRad="40000" dist="20000" dir="5400000" rotWithShape="0">
              <a:srgbClr val="000000">
                <a:alpha val="37647"/>
              </a:srgbClr>
            </a:outerShdw>
          </a:effectLst>
        </p:spPr>
      </p:cxnSp>
      <p:sp>
        <p:nvSpPr>
          <p:cNvPr id="123" name="Google Shape;123;p6"/>
          <p:cNvSpPr txBox="1"/>
          <p:nvPr/>
        </p:nvSpPr>
        <p:spPr>
          <a:xfrm>
            <a:off x="310698" y="1790947"/>
            <a:ext cx="924674" cy="32363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FR" sz="1200">
                <a:solidFill>
                  <a:schemeClr val="dk1"/>
                </a:solidFill>
                <a:latin typeface="Gill Sans"/>
                <a:ea typeface="Gill Sans"/>
                <a:cs typeface="Gill Sans"/>
                <a:sym typeface="Gill Sans"/>
              </a:rPr>
              <a:t>Pwodiktè</a:t>
            </a:r>
            <a:endParaRPr/>
          </a:p>
        </p:txBody>
      </p:sp>
      <p:sp>
        <p:nvSpPr>
          <p:cNvPr id="124" name="Google Shape;124;p6"/>
          <p:cNvSpPr txBox="1"/>
          <p:nvPr/>
        </p:nvSpPr>
        <p:spPr>
          <a:xfrm>
            <a:off x="412818" y="2227418"/>
            <a:ext cx="924674" cy="32363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FR" sz="1200">
                <a:solidFill>
                  <a:schemeClr val="dk1"/>
                </a:solidFill>
                <a:latin typeface="Gill Sans"/>
                <a:ea typeface="Gill Sans"/>
                <a:cs typeface="Gill Sans"/>
                <a:sym typeface="Gill Sans"/>
              </a:rPr>
              <a:t>Achtè</a:t>
            </a:r>
            <a:endParaRPr/>
          </a:p>
        </p:txBody>
      </p:sp>
      <p:sp>
        <p:nvSpPr>
          <p:cNvPr id="125" name="Google Shape;125;p6"/>
          <p:cNvSpPr txBox="1"/>
          <p:nvPr/>
        </p:nvSpPr>
        <p:spPr>
          <a:xfrm>
            <a:off x="227282" y="4075291"/>
            <a:ext cx="1210420" cy="24900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FR" sz="1200">
                <a:solidFill>
                  <a:schemeClr val="dk1"/>
                </a:solidFill>
                <a:latin typeface="Gill Sans"/>
                <a:ea typeface="Gill Sans"/>
                <a:cs typeface="Gill Sans"/>
                <a:sym typeface="Gill Sans"/>
              </a:rPr>
              <a:t>Gouvènman     </a:t>
            </a:r>
            <a:endParaRPr/>
          </a:p>
        </p:txBody>
      </p:sp>
      <p:cxnSp>
        <p:nvCxnSpPr>
          <p:cNvPr id="126" name="Google Shape;126;p6"/>
          <p:cNvCxnSpPr>
            <a:cxnSpLocks/>
          </p:cNvCxnSpPr>
          <p:nvPr/>
        </p:nvCxnSpPr>
        <p:spPr>
          <a:xfrm flipH="1">
            <a:off x="6840252" y="4297078"/>
            <a:ext cx="2052009" cy="1801"/>
          </a:xfrm>
          <a:prstGeom prst="straightConnector1">
            <a:avLst/>
          </a:prstGeom>
          <a:noFill/>
          <a:ln w="15875" cap="flat" cmpd="sng">
            <a:solidFill>
              <a:srgbClr val="2F5689"/>
            </a:solidFill>
            <a:prstDash val="solid"/>
            <a:round/>
            <a:headEnd type="none" w="sm" len="sm"/>
            <a:tailEnd type="none" w="sm" len="sm"/>
          </a:ln>
          <a:effectLst>
            <a:outerShdw blurRad="40000" dist="20000" dir="5400000" rotWithShape="0">
              <a:srgbClr val="000000">
                <a:alpha val="37647"/>
              </a:srgbClr>
            </a:outerShdw>
          </a:effectLst>
        </p:spPr>
      </p:cxnSp>
      <p:cxnSp>
        <p:nvCxnSpPr>
          <p:cNvPr id="127" name="Google Shape;127;p6"/>
          <p:cNvCxnSpPr/>
          <p:nvPr/>
        </p:nvCxnSpPr>
        <p:spPr>
          <a:xfrm flipH="1">
            <a:off x="282388" y="4360806"/>
            <a:ext cx="2161135" cy="1"/>
          </a:xfrm>
          <a:prstGeom prst="straightConnector1">
            <a:avLst/>
          </a:prstGeom>
          <a:noFill/>
          <a:ln w="15875" cap="flat" cmpd="sng">
            <a:solidFill>
              <a:srgbClr val="2F5689"/>
            </a:solidFill>
            <a:prstDash val="solid"/>
            <a:round/>
            <a:headEnd type="none" w="sm" len="sm"/>
            <a:tailEnd type="none" w="sm" len="sm"/>
          </a:ln>
          <a:effectLst>
            <a:outerShdw blurRad="40000" dist="20000" dir="5400000" rotWithShape="0">
              <a:srgbClr val="000000">
                <a:alpha val="37647"/>
              </a:srgbClr>
            </a:outerShdw>
          </a:effectLst>
        </p:spPr>
      </p:cxnSp>
      <p:cxnSp>
        <p:nvCxnSpPr>
          <p:cNvPr id="128" name="Google Shape;128;p6"/>
          <p:cNvCxnSpPr/>
          <p:nvPr/>
        </p:nvCxnSpPr>
        <p:spPr>
          <a:xfrm rot="10800000">
            <a:off x="282388" y="4733817"/>
            <a:ext cx="2110208" cy="0"/>
          </a:xfrm>
          <a:prstGeom prst="straightConnector1">
            <a:avLst/>
          </a:prstGeom>
          <a:noFill/>
          <a:ln w="15875" cap="flat" cmpd="sng">
            <a:solidFill>
              <a:srgbClr val="2F5689"/>
            </a:solidFill>
            <a:prstDash val="solid"/>
            <a:round/>
            <a:headEnd type="none" w="sm" len="sm"/>
            <a:tailEnd type="none" w="sm" len="sm"/>
          </a:ln>
          <a:effectLst>
            <a:outerShdw blurRad="40000" dist="20000" dir="5400000" rotWithShape="0">
              <a:srgbClr val="000000">
                <a:alpha val="37647"/>
              </a:srgbClr>
            </a:outerShdw>
          </a:effectLst>
        </p:spPr>
      </p:cxnSp>
      <p:cxnSp>
        <p:nvCxnSpPr>
          <p:cNvPr id="129" name="Google Shape;129;p6"/>
          <p:cNvCxnSpPr/>
          <p:nvPr/>
        </p:nvCxnSpPr>
        <p:spPr>
          <a:xfrm rot="10800000">
            <a:off x="282387" y="5125519"/>
            <a:ext cx="2110210" cy="0"/>
          </a:xfrm>
          <a:prstGeom prst="straightConnector1">
            <a:avLst/>
          </a:prstGeom>
          <a:noFill/>
          <a:ln w="15875" cap="flat" cmpd="sng">
            <a:solidFill>
              <a:srgbClr val="2F5689"/>
            </a:solidFill>
            <a:prstDash val="solid"/>
            <a:round/>
            <a:headEnd type="none" w="sm" len="sm"/>
            <a:tailEnd type="none" w="sm" len="sm"/>
          </a:ln>
          <a:effectLst>
            <a:outerShdw blurRad="40000" dist="20000" dir="5400000" rotWithShape="0">
              <a:srgbClr val="000000">
                <a:alpha val="37647"/>
              </a:srgbClr>
            </a:outerShdw>
          </a:effectLst>
        </p:spPr>
      </p:cxnSp>
      <p:sp>
        <p:nvSpPr>
          <p:cNvPr id="130" name="Google Shape;130;p6"/>
          <p:cNvSpPr txBox="1"/>
          <p:nvPr/>
        </p:nvSpPr>
        <p:spPr>
          <a:xfrm>
            <a:off x="6994468" y="2767080"/>
            <a:ext cx="1864683" cy="515188"/>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1200" dirty="0" err="1">
                <a:solidFill>
                  <a:schemeClr val="dk1"/>
                </a:solidFill>
                <a:latin typeface="Gill Sans"/>
                <a:ea typeface="Gill Sans"/>
                <a:cs typeface="Gill Sans"/>
                <a:sym typeface="Gill Sans"/>
              </a:rPr>
              <a:t>Pwodikt</a:t>
            </a:r>
            <a:r>
              <a:rPr lang="fr-FR" sz="1200" dirty="0" err="1">
                <a:solidFill>
                  <a:schemeClr val="dk1"/>
                </a:solidFill>
                <a:latin typeface="Quattrocento Sans"/>
                <a:ea typeface="Quattrocento Sans"/>
                <a:cs typeface="Quattrocento Sans"/>
                <a:sym typeface="Quattrocento Sans"/>
              </a:rPr>
              <a:t>è</a:t>
            </a:r>
            <a:r>
              <a:rPr lang="fr-FR" sz="1200" dirty="0">
                <a:solidFill>
                  <a:schemeClr val="dk1"/>
                </a:solidFill>
                <a:latin typeface="Quattrocento Sans"/>
                <a:ea typeface="Quattrocento Sans"/>
                <a:cs typeface="Quattrocento Sans"/>
                <a:sym typeface="Quattrocento Sans"/>
              </a:rPr>
              <a:t> </a:t>
            </a:r>
            <a:r>
              <a:rPr lang="fr-FR" sz="1200" dirty="0" err="1">
                <a:solidFill>
                  <a:schemeClr val="dk1"/>
                </a:solidFill>
                <a:latin typeface="Quattrocento Sans"/>
                <a:ea typeface="Quattrocento Sans"/>
                <a:cs typeface="Quattrocento Sans"/>
                <a:sym typeface="Quattrocento Sans"/>
              </a:rPr>
              <a:t>semans</a:t>
            </a:r>
            <a:r>
              <a:rPr lang="fr-FR" sz="1200" dirty="0">
                <a:solidFill>
                  <a:schemeClr val="dk1"/>
                </a:solidFill>
                <a:latin typeface="Quattrocento Sans"/>
                <a:ea typeface="Quattrocento Sans"/>
                <a:cs typeface="Quattrocento Sans"/>
                <a:sym typeface="Quattrocento Sans"/>
              </a:rPr>
              <a:t> </a:t>
            </a:r>
            <a:r>
              <a:rPr lang="fr-FR" sz="1200" dirty="0" err="1">
                <a:solidFill>
                  <a:schemeClr val="dk1"/>
                </a:solidFill>
                <a:latin typeface="Quattrocento Sans"/>
                <a:ea typeface="Quattrocento Sans"/>
                <a:cs typeface="Quattrocento Sans"/>
                <a:sym typeface="Quattrocento Sans"/>
              </a:rPr>
              <a:t>ak</a:t>
            </a:r>
            <a:r>
              <a:rPr lang="fr-FR" sz="1200" dirty="0">
                <a:solidFill>
                  <a:schemeClr val="dk1"/>
                </a:solidFill>
                <a:latin typeface="Quattrocento Sans"/>
                <a:ea typeface="Quattrocento Sans"/>
                <a:cs typeface="Quattrocento Sans"/>
                <a:sym typeface="Quattrocento Sans"/>
              </a:rPr>
              <a:t> </a:t>
            </a:r>
            <a:r>
              <a:rPr lang="fr-FR" sz="1200" dirty="0" err="1">
                <a:solidFill>
                  <a:schemeClr val="dk1"/>
                </a:solidFill>
                <a:latin typeface="Quattrocento Sans"/>
                <a:ea typeface="Quattrocento Sans"/>
                <a:cs typeface="Quattrocento Sans"/>
                <a:sym typeface="Quattrocento Sans"/>
              </a:rPr>
              <a:t>manje</a:t>
            </a:r>
            <a:r>
              <a:rPr lang="fr-FR" sz="1200" dirty="0">
                <a:solidFill>
                  <a:schemeClr val="dk1"/>
                </a:solidFill>
                <a:latin typeface="Quattrocento Sans"/>
                <a:ea typeface="Quattrocento Sans"/>
                <a:cs typeface="Quattrocento Sans"/>
                <a:sym typeface="Quattrocento Sans"/>
              </a:rPr>
              <a:t> </a:t>
            </a:r>
            <a:r>
              <a:rPr lang="fr-FR" sz="1200" dirty="0" err="1">
                <a:solidFill>
                  <a:schemeClr val="dk1"/>
                </a:solidFill>
                <a:latin typeface="Gill Sans"/>
                <a:ea typeface="Gill Sans"/>
                <a:cs typeface="Gill Sans"/>
                <a:sym typeface="Gill Sans"/>
              </a:rPr>
              <a:t>bèt</a:t>
            </a:r>
            <a:r>
              <a:rPr lang="fr-FR" sz="1200" dirty="0">
                <a:solidFill>
                  <a:schemeClr val="dk1"/>
                </a:solidFill>
                <a:latin typeface="Gill Sans"/>
                <a:ea typeface="Gill Sans"/>
                <a:cs typeface="Gill Sans"/>
                <a:sym typeface="Gill Sans"/>
              </a:rPr>
              <a:t> </a:t>
            </a:r>
            <a:endParaRPr dirty="0"/>
          </a:p>
        </p:txBody>
      </p:sp>
      <p:sp>
        <p:nvSpPr>
          <p:cNvPr id="131" name="Google Shape;131;p6"/>
          <p:cNvSpPr txBox="1"/>
          <p:nvPr/>
        </p:nvSpPr>
        <p:spPr>
          <a:xfrm>
            <a:off x="7219109" y="3465803"/>
            <a:ext cx="1233128" cy="30688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1200" dirty="0" err="1">
                <a:solidFill>
                  <a:schemeClr val="dk1"/>
                </a:solidFill>
                <a:latin typeface="Gill Sans"/>
                <a:ea typeface="Gill Sans"/>
                <a:cs typeface="Gill Sans"/>
                <a:sym typeface="Gill Sans"/>
              </a:rPr>
              <a:t>Founisè</a:t>
            </a:r>
            <a:r>
              <a:rPr lang="fr-FR" sz="1200" dirty="0">
                <a:solidFill>
                  <a:schemeClr val="dk1"/>
                </a:solidFill>
                <a:latin typeface="Gill Sans"/>
                <a:ea typeface="Gill Sans"/>
                <a:cs typeface="Gill Sans"/>
                <a:sym typeface="Gill Sans"/>
              </a:rPr>
              <a:t> </a:t>
            </a:r>
            <a:r>
              <a:rPr lang="fr-FR" sz="1200" dirty="0" err="1">
                <a:solidFill>
                  <a:schemeClr val="dk1"/>
                </a:solidFill>
                <a:latin typeface="Gill Sans"/>
                <a:ea typeface="Gill Sans"/>
                <a:cs typeface="Gill Sans"/>
                <a:sym typeface="Gill Sans"/>
              </a:rPr>
              <a:t>Ekipman</a:t>
            </a:r>
            <a:endParaRPr dirty="0"/>
          </a:p>
        </p:txBody>
      </p:sp>
      <p:sp>
        <p:nvSpPr>
          <p:cNvPr id="132" name="Google Shape;132;p6"/>
          <p:cNvSpPr txBox="1"/>
          <p:nvPr/>
        </p:nvSpPr>
        <p:spPr>
          <a:xfrm>
            <a:off x="7276160" y="3902261"/>
            <a:ext cx="1134784" cy="32363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FR" sz="1200" dirty="0" err="1">
                <a:solidFill>
                  <a:schemeClr val="dk1"/>
                </a:solidFill>
                <a:latin typeface="Gill Sans"/>
                <a:ea typeface="Gill Sans"/>
                <a:cs typeface="Gill Sans"/>
                <a:sym typeface="Gill Sans"/>
              </a:rPr>
              <a:t>Founisè</a:t>
            </a:r>
            <a:r>
              <a:rPr lang="fr-FR" sz="1200" dirty="0">
                <a:solidFill>
                  <a:schemeClr val="dk1"/>
                </a:solidFill>
                <a:latin typeface="Gill Sans"/>
                <a:ea typeface="Gill Sans"/>
                <a:cs typeface="Gill Sans"/>
                <a:sym typeface="Gill Sans"/>
              </a:rPr>
              <a:t> </a:t>
            </a:r>
            <a:r>
              <a:rPr lang="fr-FR" sz="1200" dirty="0" err="1">
                <a:solidFill>
                  <a:schemeClr val="dk1"/>
                </a:solidFill>
                <a:latin typeface="Gill Sans"/>
                <a:ea typeface="Gill Sans"/>
                <a:cs typeface="Gill Sans"/>
                <a:sym typeface="Gill Sans"/>
              </a:rPr>
              <a:t>Sèvis</a:t>
            </a:r>
            <a:endParaRPr sz="1200" dirty="0">
              <a:solidFill>
                <a:schemeClr val="dk1"/>
              </a:solidFill>
              <a:latin typeface="Gill Sans"/>
              <a:ea typeface="Gill Sans"/>
              <a:cs typeface="Gill Sans"/>
              <a:sym typeface="Gill Sans"/>
            </a:endParaRPr>
          </a:p>
        </p:txBody>
      </p:sp>
      <p:cxnSp>
        <p:nvCxnSpPr>
          <p:cNvPr id="133" name="Google Shape;133;p6"/>
          <p:cNvCxnSpPr>
            <a:cxnSpLocks/>
          </p:cNvCxnSpPr>
          <p:nvPr/>
        </p:nvCxnSpPr>
        <p:spPr>
          <a:xfrm flipH="1" flipV="1">
            <a:off x="6832352" y="4665949"/>
            <a:ext cx="2172386" cy="1"/>
          </a:xfrm>
          <a:prstGeom prst="straightConnector1">
            <a:avLst/>
          </a:prstGeom>
          <a:noFill/>
          <a:ln w="15875" cap="flat" cmpd="sng">
            <a:solidFill>
              <a:srgbClr val="2F5689"/>
            </a:solidFill>
            <a:prstDash val="solid"/>
            <a:round/>
            <a:headEnd type="none" w="sm" len="sm"/>
            <a:tailEnd type="none" w="sm" len="sm"/>
          </a:ln>
          <a:effectLst>
            <a:outerShdw blurRad="40000" dist="20000" dir="5400000" rotWithShape="0">
              <a:srgbClr val="000000">
                <a:alpha val="37647"/>
              </a:srgbClr>
            </a:outerShdw>
          </a:effectLst>
        </p:spPr>
      </p:cxnSp>
      <p:sp>
        <p:nvSpPr>
          <p:cNvPr id="134" name="Google Shape;134;p6"/>
          <p:cNvSpPr txBox="1"/>
          <p:nvPr/>
        </p:nvSpPr>
        <p:spPr>
          <a:xfrm>
            <a:off x="7326706" y="4354732"/>
            <a:ext cx="762374" cy="32363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FR" sz="1200" dirty="0" err="1">
                <a:solidFill>
                  <a:schemeClr val="dk1"/>
                </a:solidFill>
                <a:latin typeface="Gill Sans"/>
                <a:ea typeface="Gill Sans"/>
                <a:cs typeface="Gill Sans"/>
                <a:sym typeface="Gill Sans"/>
              </a:rPr>
              <a:t>Labank</a:t>
            </a:r>
            <a:endParaRPr sz="1200" dirty="0">
              <a:solidFill>
                <a:schemeClr val="dk1"/>
              </a:solidFill>
              <a:latin typeface="Gill Sans"/>
              <a:ea typeface="Gill Sans"/>
              <a:cs typeface="Gill Sans"/>
              <a:sym typeface="Gill Sans"/>
            </a:endParaRPr>
          </a:p>
        </p:txBody>
      </p:sp>
      <p:sp>
        <p:nvSpPr>
          <p:cNvPr id="135" name="Google Shape;135;p6"/>
          <p:cNvSpPr txBox="1"/>
          <p:nvPr/>
        </p:nvSpPr>
        <p:spPr>
          <a:xfrm>
            <a:off x="310699" y="2684257"/>
            <a:ext cx="924674" cy="32363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FR" sz="1200">
                <a:solidFill>
                  <a:schemeClr val="dk1"/>
                </a:solidFill>
                <a:latin typeface="Gill Sans"/>
                <a:ea typeface="Gill Sans"/>
                <a:cs typeface="Gill Sans"/>
                <a:sym typeface="Gill Sans"/>
              </a:rPr>
              <a:t>Konsomatè</a:t>
            </a:r>
            <a:endParaRPr/>
          </a:p>
        </p:txBody>
      </p:sp>
      <p:sp>
        <p:nvSpPr>
          <p:cNvPr id="136" name="Google Shape;136;p6"/>
          <p:cNvSpPr txBox="1"/>
          <p:nvPr/>
        </p:nvSpPr>
        <p:spPr>
          <a:xfrm>
            <a:off x="212569" y="4830156"/>
            <a:ext cx="1974782" cy="45459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FR" sz="1200">
                <a:solidFill>
                  <a:schemeClr val="dk1"/>
                </a:solidFill>
                <a:latin typeface="Gill Sans"/>
                <a:ea typeface="Gill Sans"/>
                <a:cs typeface="Gill Sans"/>
                <a:sym typeface="Gill Sans"/>
              </a:rPr>
              <a:t>Asosyasyon Pwofesyonèl</a:t>
            </a:r>
            <a:endParaRPr/>
          </a:p>
        </p:txBody>
      </p:sp>
      <p:sp>
        <p:nvSpPr>
          <p:cNvPr id="137" name="Google Shape;137;p6"/>
          <p:cNvSpPr txBox="1"/>
          <p:nvPr/>
        </p:nvSpPr>
        <p:spPr>
          <a:xfrm>
            <a:off x="227282" y="4458352"/>
            <a:ext cx="924674" cy="32363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FR" sz="1200">
                <a:solidFill>
                  <a:schemeClr val="dk1"/>
                </a:solidFill>
                <a:latin typeface="Gill Sans"/>
                <a:ea typeface="Gill Sans"/>
                <a:cs typeface="Gill Sans"/>
                <a:sym typeface="Gill Sans"/>
              </a:rPr>
              <a:t>Enfrastrikti</a:t>
            </a:r>
            <a:endParaRPr/>
          </a:p>
        </p:txBody>
      </p:sp>
      <p:cxnSp>
        <p:nvCxnSpPr>
          <p:cNvPr id="138" name="Google Shape;138;p6"/>
          <p:cNvCxnSpPr/>
          <p:nvPr/>
        </p:nvCxnSpPr>
        <p:spPr>
          <a:xfrm rot="10800000">
            <a:off x="377191" y="2525022"/>
            <a:ext cx="2015405" cy="19486"/>
          </a:xfrm>
          <a:prstGeom prst="straightConnector1">
            <a:avLst/>
          </a:prstGeom>
          <a:noFill/>
          <a:ln w="9525" cap="flat" cmpd="sng">
            <a:solidFill>
              <a:srgbClr val="2F5689"/>
            </a:solidFill>
            <a:prstDash val="solid"/>
            <a:round/>
            <a:headEnd type="none" w="sm" len="sm"/>
            <a:tailEnd type="none" w="sm" len="sm"/>
          </a:ln>
          <a:effectLst>
            <a:outerShdw blurRad="40000" dist="20000" dir="5400000" rotWithShape="0">
              <a:srgbClr val="000000">
                <a:alpha val="37647"/>
              </a:srgbClr>
            </a:outerShdw>
          </a:effectLst>
        </p:spPr>
      </p:cxnSp>
      <p:cxnSp>
        <p:nvCxnSpPr>
          <p:cNvPr id="139" name="Google Shape;139;p6"/>
          <p:cNvCxnSpPr/>
          <p:nvPr/>
        </p:nvCxnSpPr>
        <p:spPr>
          <a:xfrm rot="10800000">
            <a:off x="392084" y="2964379"/>
            <a:ext cx="1984754" cy="17654"/>
          </a:xfrm>
          <a:prstGeom prst="straightConnector1">
            <a:avLst/>
          </a:prstGeom>
          <a:noFill/>
          <a:ln w="9525" cap="flat" cmpd="sng">
            <a:solidFill>
              <a:srgbClr val="2F5689"/>
            </a:solidFill>
            <a:prstDash val="solid"/>
            <a:round/>
            <a:headEnd type="none" w="sm" len="sm"/>
            <a:tailEnd type="none" w="sm" len="sm"/>
          </a:ln>
          <a:effectLst>
            <a:outerShdw blurRad="40000" dist="20000" dir="5400000" rotWithShape="0">
              <a:srgbClr val="000000">
                <a:alpha val="37647"/>
              </a:srgbClr>
            </a:outerShdw>
          </a:effectLst>
        </p:spPr>
      </p:cxnSp>
      <p:cxnSp>
        <p:nvCxnSpPr>
          <p:cNvPr id="140" name="Google Shape;140;p6"/>
          <p:cNvCxnSpPr>
            <a:cxnSpLocks/>
          </p:cNvCxnSpPr>
          <p:nvPr/>
        </p:nvCxnSpPr>
        <p:spPr>
          <a:xfrm flipH="1">
            <a:off x="6778385" y="3377441"/>
            <a:ext cx="2113875" cy="11069"/>
          </a:xfrm>
          <a:prstGeom prst="straightConnector1">
            <a:avLst/>
          </a:prstGeom>
          <a:noFill/>
          <a:ln w="15875" cap="flat" cmpd="sng">
            <a:solidFill>
              <a:srgbClr val="2F5689"/>
            </a:solidFill>
            <a:prstDash val="solid"/>
            <a:round/>
            <a:headEnd type="none" w="sm" len="sm"/>
            <a:tailEnd type="none" w="sm" len="sm"/>
          </a:ln>
          <a:effectLst>
            <a:outerShdw blurRad="40000" dist="20000" dir="5400000" rotWithShape="0">
              <a:srgbClr val="000000">
                <a:alpha val="37647"/>
              </a:srgbClr>
            </a:outerShdw>
          </a:effectLst>
        </p:spPr>
      </p:cxnSp>
      <p:cxnSp>
        <p:nvCxnSpPr>
          <p:cNvPr id="141" name="Google Shape;141;p6"/>
          <p:cNvCxnSpPr>
            <a:cxnSpLocks/>
          </p:cNvCxnSpPr>
          <p:nvPr/>
        </p:nvCxnSpPr>
        <p:spPr>
          <a:xfrm flipH="1">
            <a:off x="6840252" y="3858827"/>
            <a:ext cx="2116276" cy="0"/>
          </a:xfrm>
          <a:prstGeom prst="straightConnector1">
            <a:avLst/>
          </a:prstGeom>
          <a:noFill/>
          <a:ln w="15875" cap="flat" cmpd="sng">
            <a:solidFill>
              <a:srgbClr val="2F5689"/>
            </a:solidFill>
            <a:prstDash val="solid"/>
            <a:round/>
            <a:headEnd type="none" w="sm" len="sm"/>
            <a:tailEnd type="none" w="sm" len="sm"/>
          </a:ln>
          <a:effectLst>
            <a:outerShdw blurRad="40000" dist="20000" dir="5400000" rotWithShape="0">
              <a:srgbClr val="000000">
                <a:alpha val="37647"/>
              </a:srgbClr>
            </a:outerShdw>
          </a:effectLst>
        </p:spPr>
      </p:cxnSp>
      <p:sp>
        <p:nvSpPr>
          <p:cNvPr id="142" name="Google Shape;142;p6"/>
          <p:cNvSpPr txBox="1"/>
          <p:nvPr/>
        </p:nvSpPr>
        <p:spPr>
          <a:xfrm>
            <a:off x="2767287" y="999308"/>
            <a:ext cx="5313585" cy="42380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FR" sz="2400" b="1">
                <a:solidFill>
                  <a:schemeClr val="dk1"/>
                </a:solidFill>
                <a:latin typeface="Gill Sans"/>
                <a:ea typeface="Gill Sans"/>
                <a:cs typeface="Gill Sans"/>
                <a:sym typeface="Gill Sans"/>
              </a:rPr>
              <a:t>Konpozisyon Sistèm Mache a</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7"/>
          <p:cNvSpPr txBox="1">
            <a:spLocks noGrp="1"/>
          </p:cNvSpPr>
          <p:nvPr>
            <p:ph type="title"/>
          </p:nvPr>
        </p:nvSpPr>
        <p:spPr>
          <a:xfrm>
            <a:off x="433675" y="1073313"/>
            <a:ext cx="8276650" cy="597049"/>
          </a:xfrm>
          <a:prstGeom prst="rect">
            <a:avLst/>
          </a:prstGeom>
          <a:noFill/>
          <a:ln>
            <a:noFill/>
          </a:ln>
        </p:spPr>
        <p:txBody>
          <a:bodyPr spcFirstLastPara="1" wrap="square" lIns="91425" tIns="45700" rIns="91425" bIns="0" anchor="t" anchorCtr="0">
            <a:noAutofit/>
          </a:bodyPr>
          <a:lstStyle/>
          <a:p>
            <a:pPr marL="0" lvl="0" indent="0" algn="ctr" rtl="0">
              <a:spcBef>
                <a:spcPts val="0"/>
              </a:spcBef>
              <a:spcAft>
                <a:spcPts val="0"/>
              </a:spcAft>
              <a:buClr>
                <a:srgbClr val="D37D28"/>
              </a:buClr>
              <a:buSzPts val="2400"/>
              <a:buFont typeface="Gill Sans"/>
              <a:buNone/>
            </a:pPr>
            <a:r>
              <a:rPr lang="fr-FR" sz="2400">
                <a:latin typeface="Gill Sans"/>
                <a:ea typeface="Gill Sans"/>
                <a:cs typeface="Gill Sans"/>
                <a:sym typeface="Gill Sans"/>
              </a:rPr>
              <a:t>PRENSIPAL PRENSIP APWÒCH LA </a:t>
            </a:r>
            <a:endParaRPr sz="2400">
              <a:latin typeface="Gill Sans"/>
              <a:ea typeface="Gill Sans"/>
              <a:cs typeface="Gill Sans"/>
              <a:sym typeface="Gill Sans"/>
            </a:endParaRPr>
          </a:p>
        </p:txBody>
      </p:sp>
      <p:sp>
        <p:nvSpPr>
          <p:cNvPr id="148" name="Google Shape;148;p7"/>
          <p:cNvSpPr txBox="1">
            <a:spLocks noGrp="1"/>
          </p:cNvSpPr>
          <p:nvPr>
            <p:ph type="body" idx="1"/>
          </p:nvPr>
        </p:nvSpPr>
        <p:spPr>
          <a:xfrm>
            <a:off x="621088" y="1670362"/>
            <a:ext cx="8398221" cy="4397929"/>
          </a:xfrm>
          <a:prstGeom prst="rect">
            <a:avLst/>
          </a:prstGeom>
          <a:noFill/>
          <a:ln>
            <a:noFill/>
          </a:ln>
        </p:spPr>
        <p:txBody>
          <a:bodyPr spcFirstLastPara="1" wrap="square" lIns="91425" tIns="45700" rIns="91425" bIns="45700" anchor="t" anchorCtr="0">
            <a:noAutofit/>
          </a:bodyPr>
          <a:lstStyle/>
          <a:p>
            <a:pPr marL="285750" lvl="0" indent="-285750" algn="l" rtl="0">
              <a:spcBef>
                <a:spcPts val="0"/>
              </a:spcBef>
              <a:spcAft>
                <a:spcPts val="0"/>
              </a:spcAft>
              <a:buClr>
                <a:schemeClr val="dk1"/>
              </a:buClr>
              <a:buSzPts val="1800"/>
              <a:buFont typeface="Arial"/>
              <a:buChar char="•"/>
            </a:pPr>
            <a:r>
              <a:rPr lang="fr-FR" b="0" i="0" u="none" strike="noStrike" dirty="0">
                <a:latin typeface="Gill Sans"/>
                <a:ea typeface="Gill Sans"/>
                <a:cs typeface="Gill Sans"/>
                <a:sym typeface="Gill Sans"/>
              </a:rPr>
              <a:t>N </a:t>
            </a:r>
            <a:r>
              <a:rPr lang="fr-FR" b="0" i="0" u="none" strike="noStrike" dirty="0" err="1">
                <a:latin typeface="Gill Sans"/>
                <a:ea typeface="Gill Sans"/>
                <a:cs typeface="Gill Sans"/>
                <a:sym typeface="Gill Sans"/>
              </a:rPr>
              <a:t>ap</a:t>
            </a:r>
            <a:r>
              <a:rPr lang="fr-FR" b="0" i="0" u="none" strike="noStrike" dirty="0">
                <a:latin typeface="Gill Sans"/>
                <a:ea typeface="Gill Sans"/>
                <a:cs typeface="Gill Sans"/>
                <a:sym typeface="Gill Sans"/>
              </a:rPr>
              <a:t> </a:t>
            </a:r>
            <a:r>
              <a:rPr lang="fr-FR" b="0" i="0" u="none" strike="noStrike" dirty="0" err="1">
                <a:latin typeface="Gill Sans"/>
                <a:ea typeface="Gill Sans"/>
                <a:cs typeface="Gill Sans"/>
                <a:sym typeface="Gill Sans"/>
              </a:rPr>
              <a:t>Sipòte</a:t>
            </a:r>
            <a:r>
              <a:rPr lang="fr-FR" b="0" i="0" u="none" strike="noStrike" dirty="0">
                <a:latin typeface="Gill Sans"/>
                <a:ea typeface="Gill Sans"/>
                <a:cs typeface="Gill Sans"/>
                <a:sym typeface="Gill Sans"/>
              </a:rPr>
              <a:t>  </a:t>
            </a:r>
            <a:r>
              <a:rPr lang="fr-FR" b="0" i="0" u="none" strike="noStrike" dirty="0" err="1">
                <a:latin typeface="Gill Sans"/>
                <a:ea typeface="Gill Sans"/>
                <a:cs typeface="Gill Sans"/>
                <a:sym typeface="Gill Sans"/>
              </a:rPr>
              <a:t>e</a:t>
            </a:r>
            <a:r>
              <a:rPr lang="fr-FR" dirty="0" err="1">
                <a:latin typeface="Gill Sans"/>
                <a:ea typeface="Gill Sans"/>
                <a:cs typeface="Gill Sans"/>
                <a:sym typeface="Gill Sans"/>
              </a:rPr>
              <a:t>pi</a:t>
            </a:r>
            <a:r>
              <a:rPr lang="fr-FR" b="0" i="0" u="none" strike="noStrike" dirty="0">
                <a:latin typeface="Gill Sans"/>
                <a:ea typeface="Gill Sans"/>
                <a:cs typeface="Gill Sans"/>
                <a:sym typeface="Gill Sans"/>
              </a:rPr>
              <a:t> nap </a:t>
            </a:r>
            <a:r>
              <a:rPr lang="fr-FR" b="0" i="0" u="none" strike="noStrike" dirty="0" err="1">
                <a:latin typeface="Gill Sans"/>
                <a:ea typeface="Gill Sans"/>
                <a:cs typeface="Gill Sans"/>
                <a:sym typeface="Gill Sans"/>
              </a:rPr>
              <a:t>travay</a:t>
            </a:r>
            <a:r>
              <a:rPr lang="fr-FR" b="0" i="0" u="none" strike="noStrike" dirty="0">
                <a:latin typeface="Gill Sans"/>
                <a:ea typeface="Gill Sans"/>
                <a:cs typeface="Gill Sans"/>
                <a:sym typeface="Gill Sans"/>
              </a:rPr>
              <a:t> </a:t>
            </a:r>
            <a:r>
              <a:rPr lang="fr-FR" i="1" u="sng" dirty="0">
                <a:latin typeface="Gill Sans"/>
                <a:ea typeface="Gill Sans"/>
                <a:cs typeface="Gill Sans"/>
                <a:sym typeface="Gill Sans"/>
              </a:rPr>
              <a:t>nan</a:t>
            </a:r>
            <a:r>
              <a:rPr lang="fr-FR" b="0" i="1" u="sng" strike="noStrike" dirty="0">
                <a:latin typeface="Gill Sans"/>
                <a:ea typeface="Gill Sans"/>
                <a:cs typeface="Gill Sans"/>
                <a:sym typeface="Gill Sans"/>
              </a:rPr>
              <a:t> </a:t>
            </a:r>
            <a:r>
              <a:rPr lang="fr-FR" b="0" i="1" u="sng" strike="noStrike" dirty="0" err="1">
                <a:latin typeface="Gill Sans"/>
                <a:ea typeface="Gill Sans"/>
                <a:cs typeface="Gill Sans"/>
                <a:sym typeface="Gill Sans"/>
              </a:rPr>
              <a:t>kolaborasyon</a:t>
            </a:r>
            <a:r>
              <a:rPr lang="fr-FR" b="0" i="1" u="sng" strike="noStrike" dirty="0">
                <a:latin typeface="Gill Sans"/>
                <a:ea typeface="Gill Sans"/>
                <a:cs typeface="Gill Sans"/>
                <a:sym typeface="Gill Sans"/>
              </a:rPr>
              <a:t> </a:t>
            </a:r>
            <a:r>
              <a:rPr lang="fr-FR" dirty="0">
                <a:latin typeface="Gill Sans"/>
                <a:ea typeface="Gill Sans"/>
                <a:cs typeface="Gill Sans"/>
                <a:sym typeface="Gill Sans"/>
              </a:rPr>
              <a:t>e</a:t>
            </a:r>
            <a:r>
              <a:rPr lang="fr-FR" b="0" i="0" u="none" strike="noStrike" dirty="0">
                <a:latin typeface="Gill Sans"/>
                <a:ea typeface="Gill Sans"/>
                <a:cs typeface="Gill Sans"/>
                <a:sym typeface="Gill Sans"/>
              </a:rPr>
              <a:t> </a:t>
            </a:r>
            <a:r>
              <a:rPr lang="fr-FR" b="0" i="1" u="sng" strike="noStrike" dirty="0" err="1">
                <a:latin typeface="Gill Sans"/>
                <a:ea typeface="Gill Sans"/>
                <a:cs typeface="Gill Sans"/>
                <a:sym typeface="Gill Sa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avèk</a:t>
            </a:r>
            <a:r>
              <a:rPr lang="fr-FR" b="0" i="1" u="sng" strike="noStrike" dirty="0">
                <a:latin typeface="Gill Sans"/>
                <a:ea typeface="Gill Sans"/>
                <a:cs typeface="Gill Sans"/>
                <a:sym typeface="Gill Sa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 </a:t>
            </a:r>
            <a:r>
              <a:rPr lang="fr-FR" b="0" i="1" u="sng" strike="noStrike" dirty="0" err="1">
                <a:latin typeface="Gill Sans"/>
                <a:ea typeface="Gill Sans"/>
                <a:cs typeface="Gill Sans"/>
                <a:sym typeface="Gill Sa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sipò</a:t>
            </a:r>
            <a:r>
              <a:rPr lang="fr-FR" b="0" i="0" u="none" strike="noStrike" dirty="0">
                <a:latin typeface="Gill Sans"/>
                <a:ea typeface="Gill Sans"/>
                <a:cs typeface="Gill Sans"/>
                <a:sym typeface="Gill Sans"/>
              </a:rPr>
              <a:t> </a:t>
            </a:r>
            <a:r>
              <a:rPr lang="fr-FR" b="0" i="0" u="none" strike="noStrike" dirty="0" err="1">
                <a:latin typeface="Gill Sans"/>
                <a:ea typeface="Gill Sans"/>
                <a:cs typeface="Gill Sans"/>
                <a:sym typeface="Gill Sans"/>
              </a:rPr>
              <a:t>aktè</a:t>
            </a:r>
            <a:r>
              <a:rPr lang="fr-FR" b="0" i="0" u="none" strike="noStrike" dirty="0">
                <a:latin typeface="Gill Sans"/>
                <a:ea typeface="Gill Sans"/>
                <a:cs typeface="Gill Sans"/>
                <a:sym typeface="Gill Sans"/>
              </a:rPr>
              <a:t> </a:t>
            </a:r>
            <a:r>
              <a:rPr lang="fr-FR" b="0" i="0" u="none" strike="noStrike" dirty="0" err="1">
                <a:latin typeface="Gill Sans"/>
                <a:ea typeface="Gill Sans"/>
                <a:cs typeface="Gill Sans"/>
                <a:sym typeface="Gill Sans"/>
              </a:rPr>
              <a:t>ekonomik</a:t>
            </a:r>
            <a:r>
              <a:rPr lang="fr-FR" b="0" i="0" u="none" strike="noStrike" dirty="0">
                <a:latin typeface="Gill Sans"/>
                <a:ea typeface="Gill Sans"/>
                <a:cs typeface="Gill Sans"/>
                <a:sym typeface="Gill Sans"/>
              </a:rPr>
              <a:t> </a:t>
            </a:r>
            <a:r>
              <a:rPr lang="fr-FR" b="0" i="0" u="none" strike="noStrike" dirty="0" err="1">
                <a:latin typeface="Gill Sans"/>
                <a:ea typeface="Gill Sans"/>
                <a:cs typeface="Gill Sans"/>
                <a:sym typeface="Gill Sans"/>
              </a:rPr>
              <a:t>ki</a:t>
            </a:r>
            <a:r>
              <a:rPr lang="fr-FR" b="0" i="0" u="none" strike="noStrike" dirty="0">
                <a:latin typeface="Gill Sans"/>
                <a:ea typeface="Gill Sans"/>
                <a:cs typeface="Gill Sans"/>
                <a:sym typeface="Gill Sans"/>
              </a:rPr>
              <a:t> sou mache a, </a:t>
            </a:r>
            <a:r>
              <a:rPr lang="fr-FR" b="0" i="0" u="none" strike="noStrike" dirty="0" err="1">
                <a:latin typeface="Gill Sans"/>
                <a:ea typeface="Gill Sans"/>
                <a:cs typeface="Gill Sans"/>
                <a:sym typeface="Gill Sans"/>
              </a:rPr>
              <a:t>sitou</a:t>
            </a:r>
            <a:r>
              <a:rPr lang="fr-FR" dirty="0">
                <a:latin typeface="Gill Sans"/>
                <a:ea typeface="Gill Sans"/>
                <a:cs typeface="Gill Sans"/>
                <a:sym typeface="Gill Sans"/>
              </a:rPr>
              <a:t> </a:t>
            </a:r>
            <a:r>
              <a:rPr lang="fr-FR" b="1" i="0" u="none" strike="noStrike" dirty="0" err="1">
                <a:latin typeface="Gill Sans"/>
                <a:ea typeface="Gill Sans"/>
                <a:cs typeface="Gill Sans"/>
                <a:sym typeface="Gill Sans"/>
              </a:rPr>
              <a:t>sektè</a:t>
            </a:r>
            <a:r>
              <a:rPr lang="fr-FR" b="1" i="0" u="none" strike="noStrike" dirty="0">
                <a:latin typeface="Gill Sans"/>
                <a:ea typeface="Gill Sans"/>
                <a:cs typeface="Gill Sans"/>
                <a:sym typeface="Gill Sans"/>
              </a:rPr>
              <a:t> prive a, </a:t>
            </a:r>
            <a:r>
              <a:rPr lang="fr-FR" i="0" u="none" strike="noStrike" dirty="0">
                <a:latin typeface="Gill Sans"/>
                <a:ea typeface="Gill Sans"/>
                <a:cs typeface="Gill Sans"/>
                <a:sym typeface="Gill Sans"/>
              </a:rPr>
              <a:t>men</a:t>
            </a:r>
            <a:endParaRPr dirty="0"/>
          </a:p>
          <a:p>
            <a:pPr marL="285750" lvl="0" indent="-285750" algn="l" rtl="0">
              <a:spcBef>
                <a:spcPts val="360"/>
              </a:spcBef>
              <a:spcAft>
                <a:spcPts val="0"/>
              </a:spcAft>
              <a:buClr>
                <a:schemeClr val="dk1"/>
              </a:buClr>
              <a:buSzPts val="1800"/>
              <a:buFont typeface="Arial"/>
              <a:buChar char="•"/>
            </a:pPr>
            <a:r>
              <a:rPr lang="fr-FR" b="1" i="0" u="none" strike="noStrike" dirty="0">
                <a:latin typeface="Gill Sans"/>
                <a:ea typeface="Gill Sans"/>
                <a:cs typeface="Gill Sans"/>
                <a:sym typeface="Gill Sans"/>
              </a:rPr>
              <a:t>N </a:t>
            </a:r>
            <a:r>
              <a:rPr lang="fr-FR" b="1" i="0" u="none" strike="noStrike" dirty="0" err="1">
                <a:latin typeface="Gill Sans"/>
                <a:ea typeface="Gill Sans"/>
                <a:cs typeface="Gill Sans"/>
                <a:sym typeface="Gill Sans"/>
              </a:rPr>
              <a:t>ap</a:t>
            </a:r>
            <a:r>
              <a:rPr lang="fr-FR" b="1" i="0" u="none" strike="noStrike" dirty="0">
                <a:latin typeface="Gill Sans"/>
                <a:ea typeface="Gill Sans"/>
                <a:cs typeface="Gill Sans"/>
                <a:sym typeface="Gill Sans"/>
              </a:rPr>
              <a:t> bay </a:t>
            </a:r>
            <a:r>
              <a:rPr lang="fr-FR" b="1" i="0" u="none" strike="noStrike" dirty="0" err="1">
                <a:latin typeface="Gill Sans"/>
                <a:ea typeface="Gill Sans"/>
                <a:cs typeface="Gill Sans"/>
                <a:sym typeface="Gill Sans"/>
              </a:rPr>
              <a:t>moun</a:t>
            </a:r>
            <a:r>
              <a:rPr lang="fr-FR" b="1" i="0" u="none" strike="noStrike" dirty="0">
                <a:latin typeface="Gill Sans"/>
                <a:ea typeface="Gill Sans"/>
                <a:cs typeface="Gill Sans"/>
                <a:sym typeface="Gill Sans"/>
              </a:rPr>
              <a:t> </a:t>
            </a:r>
            <a:r>
              <a:rPr lang="fr-FR" b="0" i="0" u="none" strike="noStrike" dirty="0" err="1">
                <a:latin typeface="Gill Sans"/>
                <a:ea typeface="Gill Sans"/>
                <a:cs typeface="Gill Sans"/>
                <a:sym typeface="Gill Sans"/>
              </a:rPr>
              <a:t>ki</a:t>
            </a:r>
            <a:r>
              <a:rPr lang="fr-FR" b="0" i="0" u="none" strike="noStrike" dirty="0">
                <a:latin typeface="Gill Sans"/>
                <a:ea typeface="Gill Sans"/>
                <a:cs typeface="Gill Sans"/>
                <a:sym typeface="Gill Sans"/>
              </a:rPr>
              <a:t> </a:t>
            </a:r>
            <a:r>
              <a:rPr lang="fr-FR" dirty="0">
                <a:latin typeface="Gill Sans"/>
                <a:ea typeface="Gill Sans"/>
                <a:cs typeface="Gill Sans"/>
                <a:sym typeface="Gill Sans"/>
              </a:rPr>
              <a:t>plis </a:t>
            </a:r>
            <a:r>
              <a:rPr lang="fr-FR" dirty="0" err="1">
                <a:latin typeface="Gill Sans"/>
                <a:ea typeface="Gill Sans"/>
                <a:cs typeface="Gill Sans"/>
                <a:sym typeface="Gill Sans"/>
              </a:rPr>
              <a:t>vilnerab</a:t>
            </a:r>
            <a:r>
              <a:rPr lang="fr-FR" dirty="0">
                <a:latin typeface="Gill Sans"/>
                <a:ea typeface="Gill Sans"/>
                <a:cs typeface="Gill Sans"/>
                <a:sym typeface="Gill Sans"/>
              </a:rPr>
              <a:t> yo </a:t>
            </a:r>
            <a:r>
              <a:rPr lang="fr-FR" dirty="0" err="1">
                <a:latin typeface="Gill Sans"/>
                <a:ea typeface="Gill Sans"/>
                <a:cs typeface="Gill Sans"/>
                <a:sym typeface="Gill Sans"/>
              </a:rPr>
              <a:t>priyorite</a:t>
            </a:r>
            <a:r>
              <a:rPr lang="fr-FR" dirty="0">
                <a:latin typeface="Gill Sans"/>
                <a:ea typeface="Gill Sans"/>
                <a:cs typeface="Gill Sans"/>
                <a:sym typeface="Gill Sans"/>
              </a:rPr>
              <a:t>.  Sa </a:t>
            </a:r>
            <a:r>
              <a:rPr lang="fr-FR" dirty="0" err="1">
                <a:latin typeface="Gill Sans"/>
                <a:ea typeface="Gill Sans"/>
                <a:cs typeface="Gill Sans"/>
                <a:sym typeface="Gill Sans"/>
              </a:rPr>
              <a:t>vle</a:t>
            </a:r>
            <a:r>
              <a:rPr lang="fr-FR" dirty="0">
                <a:latin typeface="Gill Sans"/>
                <a:ea typeface="Gill Sans"/>
                <a:cs typeface="Gill Sans"/>
                <a:sym typeface="Gill Sans"/>
              </a:rPr>
              <a:t> di </a:t>
            </a:r>
            <a:r>
              <a:rPr lang="fr-FR" dirty="0" err="1">
                <a:latin typeface="Gill Sans"/>
                <a:ea typeface="Gill Sans"/>
                <a:cs typeface="Gill Sans"/>
                <a:sym typeface="Gill Sans"/>
              </a:rPr>
              <a:t>Moun</a:t>
            </a:r>
            <a:r>
              <a:rPr lang="fr-FR" dirty="0">
                <a:latin typeface="Gill Sans"/>
                <a:ea typeface="Gill Sans"/>
                <a:cs typeface="Gill Sans"/>
                <a:sym typeface="Gill Sans"/>
              </a:rPr>
              <a:t> </a:t>
            </a:r>
            <a:r>
              <a:rPr lang="fr-FR" dirty="0" err="1">
                <a:latin typeface="Gill Sans"/>
                <a:ea typeface="Gill Sans"/>
                <a:cs typeface="Gill Sans"/>
                <a:sym typeface="Gill Sans"/>
              </a:rPr>
              <a:t>ki</a:t>
            </a:r>
            <a:r>
              <a:rPr lang="fr-FR" dirty="0">
                <a:latin typeface="Gill Sans"/>
                <a:ea typeface="Gill Sans"/>
                <a:cs typeface="Gill Sans"/>
                <a:sym typeface="Gill Sans"/>
              </a:rPr>
              <a:t> </a:t>
            </a:r>
            <a:r>
              <a:rPr lang="fr-FR" dirty="0" err="1">
                <a:latin typeface="Gill Sans"/>
                <a:ea typeface="Gill Sans"/>
                <a:cs typeface="Gill Sans"/>
                <a:sym typeface="Gill Sans"/>
              </a:rPr>
              <a:t>gen</a:t>
            </a:r>
            <a:r>
              <a:rPr lang="fr-FR" dirty="0">
                <a:latin typeface="Gill Sans"/>
                <a:ea typeface="Gill Sans"/>
                <a:cs typeface="Gill Sans"/>
                <a:sym typeface="Gill Sans"/>
              </a:rPr>
              <a:t> pi </a:t>
            </a:r>
            <a:r>
              <a:rPr lang="fr-FR" dirty="0" err="1">
                <a:latin typeface="Gill Sans"/>
                <a:ea typeface="Gill Sans"/>
                <a:cs typeface="Gill Sans"/>
                <a:sym typeface="Gill Sans"/>
              </a:rPr>
              <a:t>fèb</a:t>
            </a:r>
            <a:r>
              <a:rPr lang="fr-FR" dirty="0">
                <a:latin typeface="Gill Sans"/>
                <a:ea typeface="Gill Sans"/>
                <a:cs typeface="Gill Sans"/>
                <a:sym typeface="Gill Sans"/>
              </a:rPr>
              <a:t> </a:t>
            </a:r>
            <a:r>
              <a:rPr lang="fr-FR" dirty="0" err="1">
                <a:latin typeface="Gill Sans"/>
                <a:ea typeface="Gill Sans"/>
                <a:cs typeface="Gill Sans"/>
                <a:sym typeface="Gill Sans"/>
              </a:rPr>
              <a:t>revni</a:t>
            </a:r>
            <a:r>
              <a:rPr lang="fr-FR" dirty="0">
                <a:latin typeface="Gill Sans"/>
                <a:ea typeface="Gill Sans"/>
                <a:cs typeface="Gill Sans"/>
                <a:sym typeface="Gill Sans"/>
              </a:rPr>
              <a:t> yo </a:t>
            </a:r>
            <a:r>
              <a:rPr lang="fr-FR" dirty="0" err="1">
                <a:latin typeface="Gill Sans"/>
                <a:ea typeface="Gill Sans"/>
                <a:cs typeface="Gill Sans"/>
                <a:sym typeface="Gill Sans"/>
              </a:rPr>
              <a:t>dwe</a:t>
            </a:r>
            <a:r>
              <a:rPr lang="fr-FR" dirty="0">
                <a:latin typeface="Gill Sans"/>
                <a:ea typeface="Gill Sans"/>
                <a:cs typeface="Gill Sans"/>
                <a:sym typeface="Gill Sans"/>
              </a:rPr>
              <a:t> </a:t>
            </a:r>
            <a:r>
              <a:rPr lang="fr-FR" dirty="0" err="1">
                <a:latin typeface="Gill Sans"/>
                <a:ea typeface="Gill Sans"/>
                <a:cs typeface="Gill Sans"/>
                <a:sym typeface="Gill Sans"/>
              </a:rPr>
              <a:t>benefisye</a:t>
            </a:r>
            <a:r>
              <a:rPr lang="fr-FR" dirty="0">
                <a:latin typeface="Gill Sans"/>
                <a:ea typeface="Gill Sans"/>
                <a:cs typeface="Gill Sans"/>
                <a:sym typeface="Gill Sans"/>
              </a:rPr>
              <a:t> de </a:t>
            </a:r>
            <a:r>
              <a:rPr lang="fr-FR" dirty="0" err="1">
                <a:latin typeface="Gill Sans"/>
                <a:ea typeface="Gill Sans"/>
                <a:cs typeface="Gill Sans"/>
                <a:sym typeface="Gill Sans"/>
              </a:rPr>
              <a:t>sipò</a:t>
            </a:r>
            <a:r>
              <a:rPr lang="fr-FR" dirty="0">
                <a:latin typeface="Gill Sans"/>
                <a:ea typeface="Gill Sans"/>
                <a:cs typeface="Gill Sans"/>
                <a:sym typeface="Gill Sans"/>
              </a:rPr>
              <a:t> PARE </a:t>
            </a:r>
            <a:r>
              <a:rPr lang="fr-FR" dirty="0" err="1">
                <a:latin typeface="Gill Sans"/>
                <a:ea typeface="Gill Sans"/>
                <a:cs typeface="Gill Sans"/>
                <a:sym typeface="Gill Sans"/>
              </a:rPr>
              <a:t>ap</a:t>
            </a:r>
            <a:r>
              <a:rPr lang="fr-FR" dirty="0">
                <a:latin typeface="Gill Sans"/>
                <a:ea typeface="Gill Sans"/>
                <a:cs typeface="Gill Sans"/>
                <a:sym typeface="Gill Sans"/>
              </a:rPr>
              <a:t> bay </a:t>
            </a:r>
            <a:r>
              <a:rPr lang="fr-FR" dirty="0" err="1">
                <a:latin typeface="Gill Sans"/>
                <a:ea typeface="Gill Sans"/>
                <a:cs typeface="Gill Sans"/>
                <a:sym typeface="Gill Sans"/>
              </a:rPr>
              <a:t>antrepriz</a:t>
            </a:r>
            <a:r>
              <a:rPr lang="fr-FR" dirty="0">
                <a:latin typeface="Gill Sans"/>
                <a:ea typeface="Gill Sans"/>
                <a:cs typeface="Gill Sans"/>
                <a:sym typeface="Gill Sans"/>
              </a:rPr>
              <a:t> yo. Nan </a:t>
            </a:r>
            <a:r>
              <a:rPr lang="fr-FR" dirty="0" err="1">
                <a:latin typeface="Gill Sans"/>
                <a:ea typeface="Gill Sans"/>
                <a:cs typeface="Gill Sans"/>
                <a:sym typeface="Gill Sans"/>
              </a:rPr>
              <a:t>kad</a:t>
            </a:r>
            <a:r>
              <a:rPr lang="fr-FR" dirty="0">
                <a:latin typeface="Gill Sans"/>
                <a:ea typeface="Gill Sans"/>
                <a:cs typeface="Gill Sans"/>
                <a:sym typeface="Gill Sans"/>
              </a:rPr>
              <a:t> PARE, </a:t>
            </a:r>
            <a:r>
              <a:rPr lang="fr-FR" dirty="0" err="1">
                <a:latin typeface="Gill Sans"/>
                <a:ea typeface="Gill Sans"/>
                <a:cs typeface="Gill Sans"/>
                <a:sym typeface="Gill Sans"/>
              </a:rPr>
              <a:t>benefisyè</a:t>
            </a:r>
            <a:r>
              <a:rPr lang="fr-FR" dirty="0">
                <a:latin typeface="Gill Sans"/>
                <a:ea typeface="Gill Sans"/>
                <a:cs typeface="Gill Sans"/>
                <a:sym typeface="Gill Sans"/>
              </a:rPr>
              <a:t> </a:t>
            </a:r>
            <a:r>
              <a:rPr lang="fr-FR" dirty="0" err="1">
                <a:latin typeface="Gill Sans"/>
                <a:ea typeface="Gill Sans"/>
                <a:cs typeface="Gill Sans"/>
                <a:sym typeface="Gill Sans"/>
              </a:rPr>
              <a:t>priyoritè</a:t>
            </a:r>
            <a:r>
              <a:rPr lang="fr-FR" dirty="0">
                <a:latin typeface="Gill Sans"/>
                <a:ea typeface="Gill Sans"/>
                <a:cs typeface="Gill Sans"/>
                <a:sym typeface="Gill Sans"/>
              </a:rPr>
              <a:t> yo se: </a:t>
            </a:r>
            <a:r>
              <a:rPr lang="fr-FR" dirty="0" err="1">
                <a:latin typeface="Gill Sans"/>
                <a:ea typeface="Gill Sans"/>
                <a:cs typeface="Gill Sans"/>
                <a:sym typeface="Gill Sans"/>
              </a:rPr>
              <a:t>elvè</a:t>
            </a:r>
            <a:r>
              <a:rPr lang="fr-FR" dirty="0">
                <a:latin typeface="Gill Sans"/>
                <a:ea typeface="Gill Sans"/>
                <a:cs typeface="Gill Sans"/>
                <a:sym typeface="Gill Sans"/>
              </a:rPr>
              <a:t> </a:t>
            </a:r>
            <a:r>
              <a:rPr lang="fr-FR" dirty="0" err="1">
                <a:latin typeface="Gill Sans"/>
                <a:ea typeface="Gill Sans"/>
                <a:cs typeface="Gill Sans"/>
                <a:sym typeface="Gill Sans"/>
              </a:rPr>
              <a:t>ki</a:t>
            </a:r>
            <a:r>
              <a:rPr lang="fr-FR" dirty="0">
                <a:latin typeface="Gill Sans"/>
                <a:ea typeface="Gill Sans"/>
                <a:cs typeface="Gill Sans"/>
                <a:sym typeface="Gill Sans"/>
              </a:rPr>
              <a:t> </a:t>
            </a:r>
            <a:r>
              <a:rPr lang="fr-FR" dirty="0" err="1">
                <a:latin typeface="Gill Sans"/>
                <a:ea typeface="Gill Sans"/>
                <a:cs typeface="Gill Sans"/>
                <a:sym typeface="Gill Sans"/>
              </a:rPr>
              <a:t>pa</a:t>
            </a:r>
            <a:r>
              <a:rPr lang="fr-FR" dirty="0">
                <a:latin typeface="Gill Sans"/>
                <a:ea typeface="Gill Sans"/>
                <a:cs typeface="Gill Sans"/>
                <a:sym typeface="Gill Sans"/>
              </a:rPr>
              <a:t> </a:t>
            </a:r>
            <a:r>
              <a:rPr lang="fr-FR" dirty="0" err="1">
                <a:latin typeface="Gill Sans"/>
                <a:ea typeface="Gill Sans"/>
                <a:cs typeface="Gill Sans"/>
                <a:sym typeface="Gill Sans"/>
              </a:rPr>
              <a:t>gen</a:t>
            </a:r>
            <a:r>
              <a:rPr lang="fr-FR" dirty="0">
                <a:latin typeface="Gill Sans"/>
                <a:ea typeface="Gill Sans"/>
                <a:cs typeface="Gill Sans"/>
                <a:sym typeface="Gill Sans"/>
              </a:rPr>
              <a:t> </a:t>
            </a:r>
            <a:r>
              <a:rPr lang="fr-FR" dirty="0" err="1">
                <a:latin typeface="Gill Sans"/>
                <a:ea typeface="Gill Sans"/>
                <a:cs typeface="Gill Sans"/>
                <a:sym typeface="Gill Sans"/>
              </a:rPr>
              <a:t>gwo</a:t>
            </a:r>
            <a:r>
              <a:rPr lang="fr-FR" dirty="0">
                <a:latin typeface="Gill Sans"/>
                <a:ea typeface="Gill Sans"/>
                <a:cs typeface="Gill Sans"/>
                <a:sym typeface="Gill Sans"/>
              </a:rPr>
              <a:t> </a:t>
            </a:r>
            <a:r>
              <a:rPr lang="fr-FR" dirty="0" err="1">
                <a:latin typeface="Gill Sans"/>
                <a:ea typeface="Gill Sans"/>
                <a:cs typeface="Gill Sans"/>
                <a:sym typeface="Gill Sans"/>
              </a:rPr>
              <a:t>revni</a:t>
            </a:r>
            <a:r>
              <a:rPr lang="fr-FR" dirty="0">
                <a:latin typeface="Gill Sans"/>
                <a:ea typeface="Gill Sans"/>
                <a:cs typeface="Gill Sans"/>
                <a:sym typeface="Gill Sans"/>
              </a:rPr>
              <a:t>, </a:t>
            </a:r>
            <a:r>
              <a:rPr lang="fr-FR" dirty="0" err="1">
                <a:latin typeface="Gill Sans"/>
                <a:ea typeface="Gill Sans"/>
                <a:cs typeface="Gill Sans"/>
                <a:sym typeface="Gill Sans"/>
              </a:rPr>
              <a:t>fanm</a:t>
            </a:r>
            <a:r>
              <a:rPr lang="fr-FR" dirty="0">
                <a:latin typeface="Gill Sans"/>
                <a:ea typeface="Gill Sans"/>
                <a:cs typeface="Gill Sans"/>
                <a:sym typeface="Gill Sans"/>
              </a:rPr>
              <a:t> </a:t>
            </a:r>
            <a:r>
              <a:rPr lang="fr-FR" dirty="0" err="1">
                <a:latin typeface="Gill Sans"/>
                <a:ea typeface="Gill Sans"/>
                <a:cs typeface="Gill Sans"/>
                <a:sym typeface="Gill Sans"/>
              </a:rPr>
              <a:t>ak</a:t>
            </a:r>
            <a:r>
              <a:rPr lang="fr-FR" dirty="0">
                <a:latin typeface="Gill Sans"/>
                <a:ea typeface="Gill Sans"/>
                <a:cs typeface="Gill Sans"/>
                <a:sym typeface="Gill Sans"/>
              </a:rPr>
              <a:t> </a:t>
            </a:r>
            <a:r>
              <a:rPr lang="fr-FR" dirty="0" err="1">
                <a:latin typeface="Gill Sans"/>
                <a:ea typeface="Gill Sans"/>
                <a:cs typeface="Gill Sans"/>
                <a:sym typeface="Gill Sans"/>
              </a:rPr>
              <a:t>jèn</a:t>
            </a:r>
            <a:r>
              <a:rPr lang="fr-FR" dirty="0">
                <a:latin typeface="Gill Sans"/>
                <a:ea typeface="Gill Sans"/>
                <a:cs typeface="Gill Sans"/>
                <a:sym typeface="Gill Sans"/>
              </a:rPr>
              <a:t> </a:t>
            </a:r>
            <a:endParaRPr dirty="0"/>
          </a:p>
          <a:p>
            <a:pPr marL="742950" lvl="1" indent="-285750" algn="l" rtl="0">
              <a:spcBef>
                <a:spcPts val="360"/>
              </a:spcBef>
              <a:spcAft>
                <a:spcPts val="0"/>
              </a:spcAft>
              <a:buClr>
                <a:schemeClr val="dk1"/>
              </a:buClr>
              <a:buSzPts val="1800"/>
              <a:buFont typeface="Arial"/>
              <a:buChar char="•"/>
            </a:pPr>
            <a:r>
              <a:rPr lang="fr-FR" sz="1800" dirty="0">
                <a:latin typeface="Gill Sans"/>
                <a:ea typeface="Gill Sans"/>
                <a:cs typeface="Gill Sans"/>
                <a:sym typeface="Gill Sans"/>
              </a:rPr>
              <a:t>Pou </a:t>
            </a:r>
            <a:r>
              <a:rPr lang="fr-FR" sz="1800" dirty="0" err="1">
                <a:latin typeface="Gill Sans"/>
                <a:ea typeface="Gill Sans"/>
                <a:cs typeface="Gill Sans"/>
                <a:sym typeface="Gill Sans"/>
              </a:rPr>
              <a:t>nou</a:t>
            </a:r>
            <a:r>
              <a:rPr lang="fr-FR" sz="1800" dirty="0">
                <a:latin typeface="Gill Sans"/>
                <a:ea typeface="Gill Sans"/>
                <a:cs typeface="Gill Sans"/>
                <a:sym typeface="Gill Sans"/>
              </a:rPr>
              <a:t>, </a:t>
            </a:r>
            <a:r>
              <a:rPr lang="fr-FR" sz="1800" dirty="0" err="1">
                <a:latin typeface="Gill Sans"/>
                <a:ea typeface="Gill Sans"/>
                <a:cs typeface="Gill Sans"/>
                <a:sym typeface="Gill Sans"/>
              </a:rPr>
              <a:t>fók</a:t>
            </a:r>
            <a:r>
              <a:rPr lang="fr-FR" sz="1800" dirty="0">
                <a:latin typeface="Gill Sans"/>
                <a:ea typeface="Gill Sans"/>
                <a:cs typeface="Gill Sans"/>
                <a:sym typeface="Gill Sans"/>
              </a:rPr>
              <a:t> </a:t>
            </a:r>
            <a:r>
              <a:rPr lang="fr-FR" sz="1800" dirty="0" err="1">
                <a:latin typeface="Gill Sans"/>
                <a:ea typeface="Gill Sans"/>
                <a:cs typeface="Gill Sans"/>
                <a:sym typeface="Gill Sans"/>
              </a:rPr>
              <a:t>kwasans</a:t>
            </a:r>
            <a:r>
              <a:rPr lang="fr-FR" sz="1800" dirty="0">
                <a:latin typeface="Gill Sans"/>
                <a:ea typeface="Gill Sans"/>
                <a:cs typeface="Gill Sans"/>
                <a:sym typeface="Gill Sans"/>
              </a:rPr>
              <a:t> </a:t>
            </a:r>
            <a:r>
              <a:rPr lang="fr-FR" sz="1800" dirty="0" err="1">
                <a:latin typeface="Gill Sans"/>
                <a:ea typeface="Gill Sans"/>
                <a:cs typeface="Gill Sans"/>
                <a:sym typeface="Gill Sans"/>
              </a:rPr>
              <a:t>antrepriz</a:t>
            </a:r>
            <a:r>
              <a:rPr lang="fr-FR" sz="1800" dirty="0">
                <a:latin typeface="Gill Sans"/>
                <a:ea typeface="Gill Sans"/>
                <a:cs typeface="Gill Sans"/>
                <a:sym typeface="Gill Sans"/>
              </a:rPr>
              <a:t> yo </a:t>
            </a:r>
            <a:r>
              <a:rPr lang="fr-FR" sz="1800" dirty="0" err="1">
                <a:latin typeface="Gill Sans"/>
                <a:ea typeface="Gill Sans"/>
                <a:cs typeface="Gill Sans"/>
                <a:sym typeface="Gill Sans"/>
              </a:rPr>
              <a:t>pèmèt</a:t>
            </a:r>
            <a:r>
              <a:rPr lang="fr-FR" sz="1800" dirty="0">
                <a:latin typeface="Gill Sans"/>
                <a:ea typeface="Gill Sans"/>
                <a:cs typeface="Gill Sans"/>
                <a:sym typeface="Gill Sans"/>
              </a:rPr>
              <a:t>/ ou </a:t>
            </a:r>
            <a:r>
              <a:rPr lang="fr-FR" sz="1800" dirty="0" err="1">
                <a:latin typeface="Gill Sans"/>
                <a:ea typeface="Gill Sans"/>
                <a:cs typeface="Gill Sans"/>
                <a:sym typeface="Gill Sans"/>
              </a:rPr>
              <a:t>byen</a:t>
            </a:r>
            <a:r>
              <a:rPr lang="fr-FR" sz="1800" dirty="0">
                <a:latin typeface="Gill Sans"/>
                <a:ea typeface="Gill Sans"/>
                <a:cs typeface="Gill Sans"/>
                <a:sym typeface="Gill Sans"/>
              </a:rPr>
              <a:t> mache </a:t>
            </a:r>
            <a:r>
              <a:rPr lang="fr-FR" sz="1800" dirty="0" err="1">
                <a:latin typeface="Gill Sans"/>
                <a:ea typeface="Gill Sans"/>
                <a:cs typeface="Gill Sans"/>
                <a:sym typeface="Gill Sans"/>
              </a:rPr>
              <a:t>avèk</a:t>
            </a:r>
            <a:r>
              <a:rPr lang="fr-FR" sz="1800" dirty="0">
                <a:latin typeface="Gill Sans"/>
                <a:ea typeface="Gill Sans"/>
                <a:cs typeface="Gill Sans"/>
                <a:sym typeface="Gill Sans"/>
              </a:rPr>
              <a:t> bon jan </a:t>
            </a:r>
            <a:r>
              <a:rPr lang="fr-FR" sz="1800" dirty="0" err="1">
                <a:latin typeface="Gill Sans"/>
                <a:ea typeface="Gill Sans"/>
                <a:cs typeface="Gill Sans"/>
                <a:sym typeface="Gill Sans"/>
              </a:rPr>
              <a:t>devlopman</a:t>
            </a:r>
            <a:r>
              <a:rPr lang="fr-FR" sz="1800" dirty="0">
                <a:latin typeface="Gill Sans"/>
                <a:ea typeface="Gill Sans"/>
                <a:cs typeface="Gill Sans"/>
                <a:sym typeface="Gill Sans"/>
              </a:rPr>
              <a:t> </a:t>
            </a:r>
            <a:r>
              <a:rPr lang="fr-FR" sz="1800" dirty="0" err="1">
                <a:latin typeface="Gill Sans"/>
                <a:ea typeface="Gill Sans"/>
                <a:cs typeface="Gill Sans"/>
                <a:sym typeface="Gill Sans"/>
              </a:rPr>
              <a:t>sektè</a:t>
            </a:r>
            <a:r>
              <a:rPr lang="fr-FR" sz="1800" dirty="0">
                <a:latin typeface="Gill Sans"/>
                <a:ea typeface="Gill Sans"/>
                <a:cs typeface="Gill Sans"/>
                <a:sym typeface="Gill Sans"/>
              </a:rPr>
              <a:t> a e pou </a:t>
            </a:r>
            <a:r>
              <a:rPr lang="fr-FR" sz="1800" dirty="0" err="1">
                <a:latin typeface="Gill Sans"/>
                <a:ea typeface="Gill Sans"/>
                <a:cs typeface="Gill Sans"/>
                <a:sym typeface="Gill Sans"/>
              </a:rPr>
              <a:t>diferan</a:t>
            </a:r>
            <a:r>
              <a:rPr lang="fr-FR" sz="1800" dirty="0">
                <a:latin typeface="Gill Sans"/>
                <a:ea typeface="Gill Sans"/>
                <a:cs typeface="Gill Sans"/>
                <a:sym typeface="Gill Sans"/>
              </a:rPr>
              <a:t> </a:t>
            </a:r>
            <a:r>
              <a:rPr lang="fr-FR" sz="1800" dirty="0" err="1">
                <a:latin typeface="Gill Sans"/>
                <a:ea typeface="Gill Sans"/>
                <a:cs typeface="Gill Sans"/>
                <a:sym typeface="Gill Sans"/>
              </a:rPr>
              <a:t>aktè</a:t>
            </a:r>
            <a:r>
              <a:rPr lang="fr-FR" sz="1800" dirty="0">
                <a:latin typeface="Gill Sans"/>
                <a:ea typeface="Gill Sans"/>
                <a:cs typeface="Gill Sans"/>
                <a:sym typeface="Gill Sans"/>
              </a:rPr>
              <a:t> nan </a:t>
            </a:r>
            <a:r>
              <a:rPr lang="fr-FR" sz="1800" dirty="0" err="1">
                <a:latin typeface="Gill Sans"/>
                <a:ea typeface="Gill Sans"/>
                <a:cs typeface="Gill Sans"/>
                <a:sym typeface="Gill Sans"/>
              </a:rPr>
              <a:t>sektè</a:t>
            </a:r>
            <a:r>
              <a:rPr lang="fr-FR" sz="1800" dirty="0">
                <a:latin typeface="Gill Sans"/>
                <a:ea typeface="Gill Sans"/>
                <a:cs typeface="Gill Sans"/>
                <a:sym typeface="Gill Sans"/>
              </a:rPr>
              <a:t> a</a:t>
            </a:r>
            <a:endParaRPr dirty="0"/>
          </a:p>
          <a:p>
            <a:pPr marL="457200" lvl="1" indent="0" algn="l" rtl="0">
              <a:spcBef>
                <a:spcPts val="280"/>
              </a:spcBef>
              <a:spcAft>
                <a:spcPts val="0"/>
              </a:spcAft>
              <a:buClr>
                <a:schemeClr val="dk1"/>
              </a:buClr>
              <a:buSzPts val="1400"/>
              <a:buNone/>
            </a:pPr>
            <a:endParaRPr sz="1400" dirty="0">
              <a:solidFill>
                <a:srgbClr val="FF0000"/>
              </a:solidFill>
              <a:latin typeface="Gill Sans"/>
              <a:ea typeface="Gill Sans"/>
              <a:cs typeface="Gill Sans"/>
              <a:sym typeface="Gill Sans"/>
            </a:endParaRPr>
          </a:p>
          <a:p>
            <a:pPr marL="285750" lvl="0" indent="-285750" algn="l" rtl="0">
              <a:spcBef>
                <a:spcPts val="360"/>
              </a:spcBef>
              <a:spcAft>
                <a:spcPts val="0"/>
              </a:spcAft>
              <a:buClr>
                <a:schemeClr val="dk1"/>
              </a:buClr>
              <a:buSzPts val="1800"/>
              <a:buFont typeface="Arial"/>
              <a:buChar char="•"/>
            </a:pPr>
            <a:r>
              <a:rPr lang="fr-FR" b="1" i="0" u="none" strike="noStrike" dirty="0" err="1">
                <a:latin typeface="Gill Sans"/>
                <a:ea typeface="Gill Sans"/>
                <a:cs typeface="Gill Sans"/>
                <a:sym typeface="Gill Sans"/>
              </a:rPr>
              <a:t>Dirabilite</a:t>
            </a:r>
            <a:r>
              <a:rPr lang="fr-FR" b="1" i="0" u="none" strike="noStrike" dirty="0">
                <a:latin typeface="Gill Sans"/>
                <a:ea typeface="Gill Sans"/>
                <a:cs typeface="Gill Sans"/>
                <a:sym typeface="Gill Sans"/>
              </a:rPr>
              <a:t>/ </a:t>
            </a:r>
            <a:r>
              <a:rPr lang="fr-FR" b="1" i="0" u="none" strike="noStrike" dirty="0" err="1">
                <a:latin typeface="Gill Sans"/>
                <a:ea typeface="Gill Sans"/>
                <a:cs typeface="Gill Sans"/>
                <a:sym typeface="Gill Sans"/>
              </a:rPr>
              <a:t>Perenite</a:t>
            </a:r>
            <a:r>
              <a:rPr lang="fr-FR" b="1" i="0" u="none" strike="noStrike" dirty="0">
                <a:latin typeface="Gill Sans"/>
                <a:ea typeface="Gill Sans"/>
                <a:cs typeface="Gill Sans"/>
                <a:sym typeface="Gill Sans"/>
              </a:rPr>
              <a:t>  </a:t>
            </a:r>
            <a:endParaRPr dirty="0"/>
          </a:p>
          <a:p>
            <a:pPr marL="742950" lvl="1" indent="-285750" algn="l" rtl="0">
              <a:spcBef>
                <a:spcPts val="320"/>
              </a:spcBef>
              <a:spcAft>
                <a:spcPts val="0"/>
              </a:spcAft>
              <a:buClr>
                <a:schemeClr val="dk1"/>
              </a:buClr>
              <a:buSzPts val="1800"/>
              <a:buFont typeface="Arial"/>
              <a:buChar char="•"/>
            </a:pPr>
            <a:r>
              <a:rPr lang="fr-FR" sz="1800" dirty="0" err="1">
                <a:latin typeface="Gill Sans"/>
                <a:ea typeface="Gill Sans"/>
                <a:cs typeface="Gill Sans"/>
                <a:sym typeface="Gill Sans"/>
              </a:rPr>
              <a:t>Aktivite</a:t>
            </a:r>
            <a:r>
              <a:rPr lang="fr-FR" sz="1800" dirty="0">
                <a:latin typeface="Gill Sans"/>
                <a:ea typeface="Gill Sans"/>
                <a:cs typeface="Gill Sans"/>
                <a:sym typeface="Gill Sans"/>
              </a:rPr>
              <a:t> PARE </a:t>
            </a:r>
            <a:r>
              <a:rPr lang="fr-FR" sz="1800" dirty="0" err="1">
                <a:latin typeface="Gill Sans"/>
                <a:ea typeface="Gill Sans"/>
                <a:cs typeface="Gill Sans"/>
                <a:sym typeface="Gill Sans"/>
              </a:rPr>
              <a:t>ap</a:t>
            </a:r>
            <a:r>
              <a:rPr lang="fr-FR" sz="1800" dirty="0">
                <a:latin typeface="Gill Sans"/>
                <a:ea typeface="Gill Sans"/>
                <a:cs typeface="Gill Sans"/>
                <a:sym typeface="Gill Sans"/>
              </a:rPr>
              <a:t> </a:t>
            </a:r>
            <a:r>
              <a:rPr lang="fr-FR" sz="1800" dirty="0" err="1">
                <a:latin typeface="Gill Sans"/>
                <a:ea typeface="Gill Sans"/>
                <a:cs typeface="Gill Sans"/>
                <a:sym typeface="Gill Sans"/>
              </a:rPr>
              <a:t>sipòte</a:t>
            </a:r>
            <a:r>
              <a:rPr lang="fr-FR" sz="1800" dirty="0">
                <a:latin typeface="Gill Sans"/>
                <a:ea typeface="Gill Sans"/>
                <a:cs typeface="Gill Sans"/>
                <a:sym typeface="Gill Sans"/>
              </a:rPr>
              <a:t> yo </a:t>
            </a:r>
            <a:r>
              <a:rPr lang="fr-FR" sz="1800" dirty="0" err="1">
                <a:latin typeface="Gill Sans"/>
                <a:ea typeface="Gill Sans"/>
                <a:cs typeface="Gill Sans"/>
                <a:sym typeface="Gill Sans"/>
              </a:rPr>
              <a:t>dwe</a:t>
            </a:r>
            <a:r>
              <a:rPr lang="fr-FR" sz="1800" dirty="0">
                <a:latin typeface="Gill Sans"/>
                <a:ea typeface="Gill Sans"/>
                <a:cs typeface="Gill Sans"/>
                <a:sym typeface="Gill Sans"/>
              </a:rPr>
              <a:t> </a:t>
            </a:r>
            <a:r>
              <a:rPr lang="fr-FR" sz="1800" dirty="0" err="1">
                <a:latin typeface="Gill Sans"/>
                <a:ea typeface="Gill Sans"/>
                <a:cs typeface="Gill Sans"/>
                <a:sym typeface="Gill Sans"/>
              </a:rPr>
              <a:t>kontinye</a:t>
            </a:r>
            <a:r>
              <a:rPr lang="fr-FR" sz="1800" dirty="0">
                <a:latin typeface="Gill Sans"/>
                <a:ea typeface="Gill Sans"/>
                <a:cs typeface="Gill Sans"/>
                <a:sym typeface="Gill Sans"/>
              </a:rPr>
              <a:t> </a:t>
            </a:r>
            <a:r>
              <a:rPr lang="fr-FR" sz="1800" dirty="0" err="1">
                <a:latin typeface="Gill Sans"/>
                <a:ea typeface="Gill Sans"/>
                <a:cs typeface="Gill Sans"/>
                <a:sym typeface="Gill Sans"/>
              </a:rPr>
              <a:t>fonksyone</a:t>
            </a:r>
            <a:r>
              <a:rPr lang="fr-FR" sz="1800" dirty="0">
                <a:latin typeface="Gill Sans"/>
                <a:ea typeface="Gill Sans"/>
                <a:cs typeface="Gill Sans"/>
                <a:sym typeface="Gill Sans"/>
              </a:rPr>
              <a:t> </a:t>
            </a:r>
            <a:r>
              <a:rPr lang="fr-FR" sz="1800" dirty="0" err="1">
                <a:latin typeface="Gill Sans"/>
                <a:ea typeface="Gill Sans"/>
                <a:cs typeface="Gill Sans"/>
                <a:sym typeface="Gill Sans"/>
              </a:rPr>
              <a:t>aprè</a:t>
            </a:r>
            <a:r>
              <a:rPr lang="fr-FR" sz="1800" dirty="0">
                <a:latin typeface="Gill Sans"/>
                <a:ea typeface="Gill Sans"/>
                <a:cs typeface="Gill Sans"/>
                <a:sym typeface="Gill Sans"/>
              </a:rPr>
              <a:t> </a:t>
            </a:r>
            <a:r>
              <a:rPr lang="fr-FR" sz="1800" dirty="0" err="1">
                <a:latin typeface="Gill Sans"/>
                <a:ea typeface="Gill Sans"/>
                <a:cs typeface="Gill Sans"/>
                <a:sym typeface="Gill Sans"/>
              </a:rPr>
              <a:t>sipò</a:t>
            </a:r>
            <a:r>
              <a:rPr lang="fr-FR" sz="1800" dirty="0">
                <a:latin typeface="Gill Sans"/>
                <a:ea typeface="Gill Sans"/>
                <a:cs typeface="Gill Sans"/>
                <a:sym typeface="Gill Sans"/>
              </a:rPr>
              <a:t> PARE fini</a:t>
            </a:r>
            <a:endParaRPr dirty="0"/>
          </a:p>
          <a:p>
            <a:pPr marL="457200" lvl="1" indent="0" algn="l" rtl="0">
              <a:spcBef>
                <a:spcPts val="320"/>
              </a:spcBef>
              <a:spcAft>
                <a:spcPts val="0"/>
              </a:spcAft>
              <a:buClr>
                <a:schemeClr val="dk1"/>
              </a:buClr>
              <a:buSzPts val="1400"/>
              <a:buNone/>
            </a:pPr>
            <a:endParaRPr sz="1400" dirty="0">
              <a:latin typeface="Gill Sans"/>
              <a:ea typeface="Gill Sans"/>
              <a:cs typeface="Gill Sans"/>
              <a:sym typeface="Gill Sans"/>
            </a:endParaRPr>
          </a:p>
          <a:p>
            <a:pPr marL="285750" lvl="0" indent="-285750" algn="l" rtl="0">
              <a:spcBef>
                <a:spcPts val="360"/>
              </a:spcBef>
              <a:spcAft>
                <a:spcPts val="0"/>
              </a:spcAft>
              <a:buClr>
                <a:schemeClr val="dk1"/>
              </a:buClr>
              <a:buSzPts val="1800"/>
              <a:buFont typeface="Arial"/>
              <a:buChar char="•"/>
            </a:pPr>
            <a:r>
              <a:rPr lang="fr-FR" b="1" i="0" u="none" strike="noStrike" dirty="0" err="1">
                <a:latin typeface="Gill Sans"/>
                <a:ea typeface="Gill Sans"/>
                <a:cs typeface="Gill Sans"/>
                <a:sym typeface="Gill Sans"/>
              </a:rPr>
              <a:t>Chwa</a:t>
            </a:r>
            <a:r>
              <a:rPr lang="fr-FR" b="1" i="0" u="none" strike="noStrike" dirty="0">
                <a:latin typeface="Gill Sans"/>
                <a:ea typeface="Gill Sans"/>
                <a:cs typeface="Gill Sans"/>
                <a:sym typeface="Gill Sans"/>
              </a:rPr>
              <a:t> </a:t>
            </a:r>
            <a:r>
              <a:rPr lang="fr-FR" b="1" i="0" u="none" strike="noStrike" dirty="0" err="1">
                <a:latin typeface="Gill Sans"/>
                <a:ea typeface="Gill Sans"/>
                <a:cs typeface="Gill Sans"/>
                <a:sym typeface="Gill Sans"/>
              </a:rPr>
              <a:t>Patnè</a:t>
            </a:r>
            <a:r>
              <a:rPr lang="fr-FR" b="1" i="0" u="none" strike="noStrike" dirty="0">
                <a:latin typeface="Gill Sans"/>
                <a:ea typeface="Gill Sans"/>
                <a:cs typeface="Gill Sans"/>
                <a:sym typeface="Gill Sans"/>
              </a:rPr>
              <a:t> yo </a:t>
            </a:r>
            <a:r>
              <a:rPr lang="fr-FR" b="1" i="0" u="none" strike="noStrike" dirty="0" err="1">
                <a:latin typeface="Gill Sans"/>
                <a:ea typeface="Gill Sans"/>
                <a:cs typeface="Gill Sans"/>
                <a:sym typeface="Gill Sans"/>
              </a:rPr>
              <a:t>fèt</a:t>
            </a:r>
            <a:r>
              <a:rPr lang="fr-FR" b="1" i="0" u="none" strike="noStrike" dirty="0">
                <a:latin typeface="Gill Sans"/>
                <a:ea typeface="Gill Sans"/>
                <a:cs typeface="Gill Sans"/>
                <a:sym typeface="Gill Sans"/>
              </a:rPr>
              <a:t> </a:t>
            </a:r>
            <a:r>
              <a:rPr lang="fr-FR" b="1" i="0" u="none" strike="noStrike" dirty="0" err="1">
                <a:latin typeface="Gill Sans"/>
                <a:ea typeface="Gill Sans"/>
                <a:cs typeface="Gill Sans"/>
                <a:sym typeface="Gill Sans"/>
              </a:rPr>
              <a:t>yon</a:t>
            </a:r>
            <a:r>
              <a:rPr lang="fr-FR" b="1" i="0" u="none" strike="noStrike" dirty="0">
                <a:latin typeface="Gill Sans"/>
                <a:ea typeface="Gill Sans"/>
                <a:cs typeface="Gill Sans"/>
                <a:sym typeface="Gill Sans"/>
              </a:rPr>
              <a:t> </a:t>
            </a:r>
            <a:r>
              <a:rPr lang="fr-FR" b="1" i="0" u="none" strike="noStrike" dirty="0" err="1">
                <a:latin typeface="Gill Sans"/>
                <a:ea typeface="Gill Sans"/>
                <a:cs typeface="Gill Sans"/>
                <a:sym typeface="Gill Sans"/>
              </a:rPr>
              <a:t>fason</a:t>
            </a:r>
            <a:r>
              <a:rPr lang="fr-FR" b="1" i="0" u="none" strike="noStrike" dirty="0">
                <a:latin typeface="Gill Sans"/>
                <a:ea typeface="Gill Sans"/>
                <a:cs typeface="Gill Sans"/>
                <a:sym typeface="Gill Sans"/>
              </a:rPr>
              <a:t> </a:t>
            </a:r>
            <a:r>
              <a:rPr lang="fr-FR" b="1" i="0" u="none" strike="noStrike" dirty="0" err="1">
                <a:latin typeface="Gill Sans"/>
                <a:ea typeface="Gill Sans"/>
                <a:cs typeface="Gill Sans"/>
                <a:sym typeface="Gill Sans"/>
              </a:rPr>
              <a:t>estratejik</a:t>
            </a:r>
            <a:r>
              <a:rPr lang="fr-FR" i="0" u="none" strike="noStrike" dirty="0">
                <a:latin typeface="Gill Sans"/>
                <a:ea typeface="Gill Sans"/>
                <a:cs typeface="Gill Sans"/>
                <a:sym typeface="Gill Sans"/>
              </a:rPr>
              <a:t>. </a:t>
            </a:r>
            <a:r>
              <a:rPr lang="fr-FR" dirty="0">
                <a:latin typeface="Gill Sans"/>
                <a:ea typeface="Gill Sans"/>
                <a:cs typeface="Gill Sans"/>
                <a:sym typeface="Gill Sans"/>
              </a:rPr>
              <a:t>N </a:t>
            </a:r>
            <a:r>
              <a:rPr lang="fr-FR" dirty="0" err="1">
                <a:latin typeface="Gill Sans"/>
                <a:ea typeface="Gill Sans"/>
                <a:cs typeface="Gill Sans"/>
                <a:sym typeface="Gill Sans"/>
              </a:rPr>
              <a:t>ap</a:t>
            </a:r>
            <a:r>
              <a:rPr lang="fr-FR" dirty="0">
                <a:latin typeface="Gill Sans"/>
                <a:ea typeface="Gill Sans"/>
                <a:cs typeface="Gill Sans"/>
                <a:sym typeface="Gill Sans"/>
              </a:rPr>
              <a:t> </a:t>
            </a:r>
            <a:r>
              <a:rPr lang="fr-FR" dirty="0" err="1">
                <a:latin typeface="Gill Sans"/>
                <a:ea typeface="Gill Sans"/>
                <a:cs typeface="Gill Sans"/>
                <a:sym typeface="Gill Sans"/>
              </a:rPr>
              <a:t>Travay</a:t>
            </a:r>
            <a:r>
              <a:rPr lang="fr-FR" dirty="0">
                <a:latin typeface="Gill Sans"/>
                <a:ea typeface="Gill Sans"/>
                <a:cs typeface="Gill Sans"/>
                <a:sym typeface="Gill Sans"/>
              </a:rPr>
              <a:t> </a:t>
            </a:r>
            <a:r>
              <a:rPr lang="fr-FR" dirty="0" err="1">
                <a:latin typeface="Gill Sans"/>
                <a:ea typeface="Gill Sans"/>
                <a:cs typeface="Gill Sans"/>
                <a:sym typeface="Gill Sans"/>
              </a:rPr>
              <a:t>ak</a:t>
            </a:r>
            <a:r>
              <a:rPr lang="fr-FR" dirty="0">
                <a:latin typeface="Gill Sans"/>
                <a:ea typeface="Gill Sans"/>
                <a:cs typeface="Gill Sans"/>
                <a:sym typeface="Gill Sans"/>
              </a:rPr>
              <a:t> </a:t>
            </a:r>
            <a:r>
              <a:rPr lang="fr-FR" dirty="0" err="1">
                <a:latin typeface="Gill Sans"/>
                <a:ea typeface="Gill Sans"/>
                <a:cs typeface="Gill Sans"/>
                <a:sym typeface="Gill Sans"/>
              </a:rPr>
              <a:t>aktè</a:t>
            </a:r>
            <a:r>
              <a:rPr lang="fr-FR" dirty="0">
                <a:latin typeface="Gill Sans"/>
                <a:ea typeface="Gill Sans"/>
                <a:cs typeface="Gill Sans"/>
                <a:sym typeface="Gill Sans"/>
              </a:rPr>
              <a:t> </a:t>
            </a:r>
            <a:r>
              <a:rPr lang="fr-FR" dirty="0" err="1">
                <a:latin typeface="Gill Sans"/>
                <a:ea typeface="Gill Sans"/>
                <a:cs typeface="Gill Sans"/>
                <a:sym typeface="Gill Sans"/>
              </a:rPr>
              <a:t>ki</a:t>
            </a:r>
            <a:r>
              <a:rPr lang="fr-FR" dirty="0">
                <a:latin typeface="Gill Sans"/>
                <a:ea typeface="Gill Sans"/>
                <a:cs typeface="Gill Sans"/>
                <a:sym typeface="Gill Sans"/>
              </a:rPr>
              <a:t> </a:t>
            </a:r>
            <a:r>
              <a:rPr lang="fr-FR" dirty="0" err="1">
                <a:latin typeface="Gill Sans"/>
                <a:ea typeface="Gill Sans"/>
                <a:cs typeface="Gill Sans"/>
                <a:sym typeface="Gill Sans"/>
              </a:rPr>
              <a:t>gen</a:t>
            </a:r>
            <a:r>
              <a:rPr lang="fr-FR" dirty="0">
                <a:latin typeface="Gill Sans"/>
                <a:ea typeface="Gill Sans"/>
                <a:cs typeface="Gill Sans"/>
                <a:sym typeface="Gill Sans"/>
              </a:rPr>
              <a:t>:</a:t>
            </a:r>
            <a:endParaRPr i="0" u="none" strike="noStrike" dirty="0">
              <a:latin typeface="Gill Sans"/>
              <a:ea typeface="Gill Sans"/>
              <a:cs typeface="Gill Sans"/>
              <a:sym typeface="Gill Sans"/>
            </a:endParaRPr>
          </a:p>
          <a:p>
            <a:pPr marL="742950" lvl="1" indent="-285750" algn="l" rtl="0">
              <a:spcBef>
                <a:spcPts val="360"/>
              </a:spcBef>
              <a:spcAft>
                <a:spcPts val="0"/>
              </a:spcAft>
              <a:buClr>
                <a:schemeClr val="dk1"/>
              </a:buClr>
              <a:buSzPts val="1800"/>
              <a:buFont typeface="Arial"/>
              <a:buChar char="•"/>
            </a:pPr>
            <a:r>
              <a:rPr lang="fr-FR" sz="1800" b="1" i="1" u="sng" dirty="0" err="1">
                <a:latin typeface="Gill Sans"/>
                <a:ea typeface="Gill Sans"/>
                <a:cs typeface="Gill Sans"/>
                <a:sym typeface="Gill Sans"/>
              </a:rPr>
              <a:t>Volonte</a:t>
            </a:r>
            <a:r>
              <a:rPr lang="fr-FR" sz="1800" b="1" dirty="0">
                <a:latin typeface="Gill Sans"/>
                <a:ea typeface="Gill Sans"/>
                <a:cs typeface="Gill Sans"/>
                <a:sym typeface="Gill Sans"/>
              </a:rPr>
              <a:t> </a:t>
            </a:r>
            <a:r>
              <a:rPr lang="fr-FR" sz="1800" b="1" dirty="0" err="1">
                <a:latin typeface="Gill Sans"/>
                <a:ea typeface="Gill Sans"/>
                <a:cs typeface="Gill Sans"/>
                <a:sym typeface="Gill Sans"/>
              </a:rPr>
              <a:t>ak</a:t>
            </a:r>
            <a:r>
              <a:rPr lang="fr-FR" sz="1800" b="1" dirty="0">
                <a:latin typeface="Gill Sans"/>
                <a:ea typeface="Gill Sans"/>
                <a:cs typeface="Gill Sans"/>
                <a:sym typeface="Gill Sans"/>
              </a:rPr>
              <a:t> </a:t>
            </a:r>
            <a:r>
              <a:rPr lang="fr-FR" sz="1800" b="1" dirty="0" err="1">
                <a:latin typeface="Gill Sans"/>
                <a:ea typeface="Gill Sans"/>
                <a:cs typeface="Gill Sans"/>
                <a:sym typeface="Gill Sans"/>
              </a:rPr>
              <a:t>Kapasite</a:t>
            </a:r>
            <a:r>
              <a:rPr lang="fr-FR" sz="1800" b="1" dirty="0">
                <a:latin typeface="Gill Sans"/>
                <a:ea typeface="Gill Sans"/>
                <a:cs typeface="Gill Sans"/>
                <a:sym typeface="Gill Sans"/>
              </a:rPr>
              <a:t> </a:t>
            </a:r>
            <a:r>
              <a:rPr lang="fr-FR" sz="1800" dirty="0">
                <a:latin typeface="Gill Sans"/>
                <a:ea typeface="Gill Sans"/>
                <a:cs typeface="Gill Sans"/>
                <a:sym typeface="Gill Sans"/>
              </a:rPr>
              <a:t>pou </a:t>
            </a:r>
            <a:r>
              <a:rPr lang="fr-FR" sz="1800" dirty="0" err="1">
                <a:latin typeface="Gill Sans"/>
                <a:ea typeface="Gill Sans"/>
                <a:cs typeface="Gill Sans"/>
                <a:sym typeface="Gill Sans"/>
              </a:rPr>
              <a:t>amelyore</a:t>
            </a:r>
            <a:r>
              <a:rPr lang="fr-FR" sz="1800" dirty="0">
                <a:latin typeface="Gill Sans"/>
                <a:ea typeface="Gill Sans"/>
                <a:cs typeface="Gill Sans"/>
                <a:sym typeface="Gill Sans"/>
              </a:rPr>
              <a:t> </a:t>
            </a:r>
            <a:r>
              <a:rPr lang="fr-FR" sz="1800" dirty="0" err="1">
                <a:latin typeface="Gill Sans"/>
                <a:ea typeface="Gill Sans"/>
                <a:cs typeface="Gill Sans"/>
                <a:sym typeface="Gill Sans"/>
              </a:rPr>
              <a:t>fonksyónman</a:t>
            </a:r>
            <a:r>
              <a:rPr lang="fr-FR" sz="1800" dirty="0">
                <a:latin typeface="Gill Sans"/>
                <a:ea typeface="Gill Sans"/>
                <a:cs typeface="Gill Sans"/>
                <a:sym typeface="Gill Sans"/>
              </a:rPr>
              <a:t> </a:t>
            </a:r>
            <a:r>
              <a:rPr lang="fr-FR" sz="1800" dirty="0" err="1">
                <a:latin typeface="Gill Sans"/>
                <a:ea typeface="Gill Sans"/>
                <a:cs typeface="Gill Sans"/>
                <a:sym typeface="Gill Sans"/>
              </a:rPr>
              <a:t>Sistèm</a:t>
            </a:r>
            <a:r>
              <a:rPr lang="fr-FR" sz="1800" dirty="0">
                <a:latin typeface="Gill Sans"/>
                <a:ea typeface="Gill Sans"/>
                <a:cs typeface="Gill Sans"/>
                <a:sym typeface="Gill Sans"/>
              </a:rPr>
              <a:t>/</a:t>
            </a:r>
            <a:r>
              <a:rPr lang="fr-FR" sz="1800" dirty="0" err="1">
                <a:latin typeface="Gill Sans"/>
                <a:ea typeface="Gill Sans"/>
                <a:cs typeface="Gill Sans"/>
                <a:sym typeface="Gill Sans"/>
              </a:rPr>
              <a:t>Sektè</a:t>
            </a:r>
            <a:r>
              <a:rPr lang="fr-FR" sz="1800" dirty="0">
                <a:latin typeface="Gill Sans"/>
                <a:ea typeface="Gill Sans"/>
                <a:cs typeface="Gill Sans"/>
                <a:sym typeface="Gill Sans"/>
              </a:rPr>
              <a:t>/Mache a; se </a:t>
            </a:r>
            <a:r>
              <a:rPr lang="fr-FR" sz="1800" dirty="0" err="1">
                <a:latin typeface="Gill Sans"/>
                <a:ea typeface="Gill Sans"/>
                <a:cs typeface="Gill Sans"/>
                <a:sym typeface="Gill Sans"/>
              </a:rPr>
              <a:t>pa</a:t>
            </a:r>
            <a:r>
              <a:rPr lang="fr-FR" sz="1800" dirty="0">
                <a:latin typeface="Gill Sans"/>
                <a:ea typeface="Gill Sans"/>
                <a:cs typeface="Gill Sans"/>
                <a:sym typeface="Gill Sans"/>
              </a:rPr>
              <a:t> </a:t>
            </a:r>
            <a:r>
              <a:rPr lang="fr-FR" sz="1800" dirty="0" err="1">
                <a:latin typeface="Gill Sans"/>
                <a:ea typeface="Gill Sans"/>
                <a:cs typeface="Gill Sans"/>
                <a:sym typeface="Gill Sans"/>
              </a:rPr>
              <a:t>sèlman</a:t>
            </a:r>
            <a:r>
              <a:rPr lang="fr-FR" sz="1800" dirty="0">
                <a:latin typeface="Gill Sans"/>
                <a:ea typeface="Gill Sans"/>
                <a:cs typeface="Gill Sans"/>
                <a:sym typeface="Gill Sans"/>
              </a:rPr>
              <a:t> </a:t>
            </a:r>
            <a:r>
              <a:rPr lang="fr-FR" sz="1800" dirty="0" err="1">
                <a:latin typeface="Gill Sans"/>
                <a:ea typeface="Gill Sans"/>
                <a:cs typeface="Gill Sans"/>
                <a:sym typeface="Gill Sans"/>
              </a:rPr>
              <a:t>kwasans</a:t>
            </a:r>
            <a:r>
              <a:rPr lang="fr-FR" sz="1800" dirty="0">
                <a:latin typeface="Gill Sans"/>
                <a:ea typeface="Gill Sans"/>
                <a:cs typeface="Gill Sans"/>
                <a:sym typeface="Gill Sans"/>
              </a:rPr>
              <a:t> </a:t>
            </a:r>
            <a:r>
              <a:rPr lang="fr-FR" sz="1800" dirty="0" err="1">
                <a:latin typeface="Gill Sans"/>
                <a:ea typeface="Gill Sans"/>
                <a:cs typeface="Gill Sans"/>
                <a:sym typeface="Gill Sans"/>
              </a:rPr>
              <a:t>antrepriz</a:t>
            </a:r>
            <a:r>
              <a:rPr lang="fr-FR" sz="1800" dirty="0">
                <a:latin typeface="Gill Sans"/>
                <a:ea typeface="Gill Sans"/>
                <a:cs typeface="Gill Sans"/>
                <a:sym typeface="Gill Sans"/>
              </a:rPr>
              <a:t> yo </a:t>
            </a:r>
            <a:r>
              <a:rPr lang="fr-FR" sz="1800" dirty="0" err="1">
                <a:latin typeface="Gill Sans"/>
                <a:ea typeface="Gill Sans"/>
                <a:cs typeface="Gill Sans"/>
                <a:sym typeface="Gill Sans"/>
              </a:rPr>
              <a:t>ki</a:t>
            </a:r>
            <a:r>
              <a:rPr lang="fr-FR" sz="1800" dirty="0">
                <a:latin typeface="Gill Sans"/>
                <a:ea typeface="Gill Sans"/>
                <a:cs typeface="Gill Sans"/>
                <a:sym typeface="Gill Sans"/>
              </a:rPr>
              <a:t> </a:t>
            </a:r>
            <a:r>
              <a:rPr lang="fr-FR" sz="1800" dirty="0" err="1">
                <a:latin typeface="Gill Sans"/>
                <a:ea typeface="Gill Sans"/>
                <a:cs typeface="Gill Sans"/>
                <a:sym typeface="Gill Sans"/>
              </a:rPr>
              <a:t>dwe</a:t>
            </a:r>
            <a:r>
              <a:rPr lang="fr-FR" sz="1800" dirty="0">
                <a:latin typeface="Gill Sans"/>
                <a:ea typeface="Gill Sans"/>
                <a:cs typeface="Gill Sans"/>
                <a:sym typeface="Gill Sans"/>
              </a:rPr>
              <a:t> </a:t>
            </a:r>
            <a:r>
              <a:rPr lang="fr-FR" sz="1800" dirty="0" err="1">
                <a:latin typeface="Gill Sans"/>
                <a:ea typeface="Gill Sans"/>
                <a:cs typeface="Gill Sans"/>
                <a:sym typeface="Gill Sans"/>
              </a:rPr>
              <a:t>enterese</a:t>
            </a:r>
            <a:r>
              <a:rPr lang="fr-FR" sz="1800" dirty="0">
                <a:latin typeface="Gill Sans"/>
                <a:ea typeface="Gill Sans"/>
                <a:cs typeface="Gill Sans"/>
                <a:sym typeface="Gill Sans"/>
              </a:rPr>
              <a:t> yo. Yo </a:t>
            </a:r>
            <a:r>
              <a:rPr lang="fr-FR" sz="1800" dirty="0" err="1">
                <a:latin typeface="Gill Sans"/>
                <a:ea typeface="Gill Sans"/>
                <a:cs typeface="Gill Sans"/>
                <a:sym typeface="Gill Sans"/>
              </a:rPr>
              <a:t>dwe</a:t>
            </a:r>
            <a:r>
              <a:rPr lang="fr-FR" sz="1800" dirty="0">
                <a:latin typeface="Gill Sans"/>
                <a:ea typeface="Gill Sans"/>
                <a:cs typeface="Gill Sans"/>
                <a:sym typeface="Gill Sans"/>
              </a:rPr>
              <a:t> </a:t>
            </a:r>
            <a:r>
              <a:rPr lang="fr-FR" sz="1800" dirty="0" err="1">
                <a:latin typeface="Gill Sans"/>
                <a:ea typeface="Gill Sans"/>
                <a:cs typeface="Gill Sans"/>
                <a:sym typeface="Gill Sans"/>
              </a:rPr>
              <a:t>enterese</a:t>
            </a:r>
            <a:r>
              <a:rPr lang="fr-FR" sz="1800" dirty="0">
                <a:latin typeface="Gill Sans"/>
                <a:ea typeface="Gill Sans"/>
                <a:cs typeface="Gill Sans"/>
                <a:sym typeface="Gill Sans"/>
              </a:rPr>
              <a:t> </a:t>
            </a:r>
            <a:r>
              <a:rPr lang="fr-FR" sz="1800" dirty="0" err="1">
                <a:latin typeface="Gill Sans"/>
                <a:ea typeface="Gill Sans"/>
                <a:cs typeface="Gill Sans"/>
                <a:sym typeface="Gill Sans"/>
              </a:rPr>
              <a:t>ak</a:t>
            </a:r>
            <a:r>
              <a:rPr lang="fr-FR" sz="1800" dirty="0">
                <a:latin typeface="Gill Sans"/>
                <a:ea typeface="Gill Sans"/>
                <a:cs typeface="Gill Sans"/>
                <a:sym typeface="Gill Sans"/>
              </a:rPr>
              <a:t> </a:t>
            </a:r>
            <a:r>
              <a:rPr lang="fr-FR" sz="1800" dirty="0" err="1">
                <a:latin typeface="Gill Sans"/>
                <a:ea typeface="Gill Sans"/>
                <a:cs typeface="Gill Sans"/>
                <a:sym typeface="Gill Sans"/>
              </a:rPr>
              <a:t>benefis</a:t>
            </a:r>
            <a:r>
              <a:rPr lang="fr-FR" sz="1800" dirty="0">
                <a:latin typeface="Gill Sans"/>
                <a:ea typeface="Gill Sans"/>
                <a:cs typeface="Gill Sans"/>
                <a:sym typeface="Gill Sans"/>
              </a:rPr>
              <a:t> lot </a:t>
            </a:r>
            <a:r>
              <a:rPr lang="fr-FR" sz="1800" dirty="0" err="1">
                <a:latin typeface="Gill Sans"/>
                <a:ea typeface="Gill Sans"/>
                <a:cs typeface="Gill Sans"/>
                <a:sym typeface="Gill Sans"/>
              </a:rPr>
              <a:t>aktè</a:t>
            </a:r>
            <a:r>
              <a:rPr lang="fr-FR" sz="1800" dirty="0">
                <a:latin typeface="Gill Sans"/>
                <a:ea typeface="Gill Sans"/>
                <a:cs typeface="Gill Sans"/>
                <a:sym typeface="Gill Sans"/>
              </a:rPr>
              <a:t> yo.</a:t>
            </a:r>
            <a:endParaRPr sz="1800" i="0" u="none" strike="noStrike" dirty="0">
              <a:solidFill>
                <a:srgbClr val="6C6463"/>
              </a:solidFill>
              <a:latin typeface="Gill Sans"/>
              <a:ea typeface="Gill Sans"/>
              <a:cs typeface="Gill Sans"/>
              <a:sym typeface="Gill Sans"/>
            </a:endParaRPr>
          </a:p>
          <a:p>
            <a:pPr marL="457200" lvl="1" indent="0" algn="l" rtl="0">
              <a:spcBef>
                <a:spcPts val="360"/>
              </a:spcBef>
              <a:spcAft>
                <a:spcPts val="0"/>
              </a:spcAft>
              <a:buClr>
                <a:schemeClr val="dk1"/>
              </a:buClr>
              <a:buSzPts val="1800"/>
              <a:buNone/>
            </a:pPr>
            <a:endParaRPr sz="1800" i="0" u="none" strike="noStrike" dirty="0">
              <a:solidFill>
                <a:srgbClr val="6C6463"/>
              </a:solidFill>
              <a:latin typeface="Gill Sans"/>
              <a:ea typeface="Gill Sans"/>
              <a:cs typeface="Gill Sans"/>
              <a:sym typeface="Gill Sans"/>
            </a:endParaRPr>
          </a:p>
          <a:p>
            <a:pPr marL="742950" lvl="1" indent="-171450" algn="ctr" rtl="0">
              <a:spcBef>
                <a:spcPts val="360"/>
              </a:spcBef>
              <a:spcAft>
                <a:spcPts val="0"/>
              </a:spcAft>
              <a:buClr>
                <a:schemeClr val="dk1"/>
              </a:buClr>
              <a:buSzPts val="1800"/>
              <a:buFont typeface="Arial"/>
              <a:buNone/>
            </a:pPr>
            <a:endParaRPr sz="1800" b="0" i="0" u="none" strike="noStrike" dirty="0">
              <a:solidFill>
                <a:srgbClr val="6C6463"/>
              </a:solidFill>
              <a:latin typeface="Arial"/>
              <a:ea typeface="Arial"/>
              <a:cs typeface="Arial"/>
              <a:sym typeface="Arial"/>
            </a:endParaRPr>
          </a:p>
          <a:p>
            <a:pPr marL="742950" lvl="1" indent="-171450" algn="l" rtl="0">
              <a:spcBef>
                <a:spcPts val="360"/>
              </a:spcBef>
              <a:spcAft>
                <a:spcPts val="0"/>
              </a:spcAft>
              <a:buClr>
                <a:schemeClr val="dk1"/>
              </a:buClr>
              <a:buSzPts val="1800"/>
              <a:buFont typeface="Arial"/>
              <a:buNone/>
            </a:pPr>
            <a:endParaRPr sz="1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8"/>
          <p:cNvSpPr txBox="1">
            <a:spLocks noGrp="1"/>
          </p:cNvSpPr>
          <p:nvPr>
            <p:ph type="title"/>
          </p:nvPr>
        </p:nvSpPr>
        <p:spPr>
          <a:xfrm>
            <a:off x="457200" y="1237721"/>
            <a:ext cx="8229600" cy="597049"/>
          </a:xfrm>
          <a:prstGeom prst="rect">
            <a:avLst/>
          </a:prstGeom>
          <a:noFill/>
          <a:ln>
            <a:noFill/>
          </a:ln>
        </p:spPr>
        <p:txBody>
          <a:bodyPr spcFirstLastPara="1" wrap="square" lIns="91425" tIns="45700" rIns="91425" bIns="0" anchor="t" anchorCtr="0">
            <a:noAutofit/>
          </a:bodyPr>
          <a:lstStyle/>
          <a:p>
            <a:pPr marL="0" lvl="0" indent="0" algn="ctr" rtl="0">
              <a:spcBef>
                <a:spcPts val="0"/>
              </a:spcBef>
              <a:spcAft>
                <a:spcPts val="0"/>
              </a:spcAft>
              <a:buClr>
                <a:srgbClr val="D37D28"/>
              </a:buClr>
              <a:buSzPts val="2400"/>
              <a:buFont typeface="Gill Sans"/>
              <a:buNone/>
            </a:pPr>
            <a:r>
              <a:rPr lang="fr-FR" sz="2400">
                <a:latin typeface="Gill Sans"/>
                <a:ea typeface="Gill Sans"/>
                <a:cs typeface="Gill Sans"/>
                <a:sym typeface="Gill Sans"/>
              </a:rPr>
              <a:t>PRENSIPAL PRENSIP APWÒCH LA</a:t>
            </a:r>
            <a:endParaRPr sz="2400">
              <a:latin typeface="Gill Sans"/>
              <a:ea typeface="Gill Sans"/>
              <a:cs typeface="Gill Sans"/>
              <a:sym typeface="Gill Sans"/>
            </a:endParaRPr>
          </a:p>
        </p:txBody>
      </p:sp>
      <p:sp>
        <p:nvSpPr>
          <p:cNvPr id="154" name="Google Shape;154;p8"/>
          <p:cNvSpPr txBox="1">
            <a:spLocks noGrp="1"/>
          </p:cNvSpPr>
          <p:nvPr>
            <p:ph type="body" idx="1"/>
          </p:nvPr>
        </p:nvSpPr>
        <p:spPr>
          <a:xfrm>
            <a:off x="531495" y="2037971"/>
            <a:ext cx="8398221" cy="3174110"/>
          </a:xfrm>
          <a:prstGeom prst="rect">
            <a:avLst/>
          </a:prstGeom>
          <a:noFill/>
          <a:ln>
            <a:noFill/>
          </a:ln>
        </p:spPr>
        <p:txBody>
          <a:bodyPr spcFirstLastPara="1" wrap="square" lIns="91425" tIns="45700" rIns="91425" bIns="45700" anchor="t" anchorCtr="0">
            <a:noAutofit/>
          </a:bodyPr>
          <a:lstStyle/>
          <a:p>
            <a:pPr marL="285750" lvl="0" indent="-285750" algn="l" rtl="0">
              <a:spcBef>
                <a:spcPts val="0"/>
              </a:spcBef>
              <a:spcAft>
                <a:spcPts val="0"/>
              </a:spcAft>
              <a:buClr>
                <a:schemeClr val="dk1"/>
              </a:buClr>
              <a:buSzPts val="1800"/>
              <a:buFont typeface="Arial"/>
              <a:buChar char="•"/>
            </a:pPr>
            <a:r>
              <a:rPr lang="fr-FR" dirty="0" err="1">
                <a:latin typeface="Gill Sans"/>
                <a:ea typeface="Gill Sans"/>
                <a:cs typeface="Gill Sans"/>
                <a:sym typeface="Gill Sans"/>
              </a:rPr>
              <a:t>Pwogram</a:t>
            </a:r>
            <a:r>
              <a:rPr lang="fr-FR" dirty="0">
                <a:latin typeface="Gill Sans"/>
                <a:ea typeface="Gill Sans"/>
                <a:cs typeface="Gill Sans"/>
                <a:sym typeface="Gill Sans"/>
              </a:rPr>
              <a:t> nan pap </a:t>
            </a:r>
            <a:r>
              <a:rPr lang="fr-FR" b="1" dirty="0" err="1">
                <a:latin typeface="Gill Sans"/>
                <a:ea typeface="Gill Sans"/>
                <a:cs typeface="Gill Sans"/>
                <a:sym typeface="Gill Sans"/>
              </a:rPr>
              <a:t>ekzekite</a:t>
            </a:r>
            <a:r>
              <a:rPr lang="fr-FR" b="1" dirty="0">
                <a:latin typeface="Gill Sans"/>
                <a:ea typeface="Gill Sans"/>
                <a:cs typeface="Gill Sans"/>
                <a:sym typeface="Gill Sans"/>
              </a:rPr>
              <a:t> </a:t>
            </a:r>
            <a:r>
              <a:rPr lang="fr-FR" b="1" dirty="0" err="1">
                <a:latin typeface="Gill Sans"/>
                <a:ea typeface="Gill Sans"/>
                <a:cs typeface="Gill Sans"/>
                <a:sym typeface="Gill Sans"/>
              </a:rPr>
              <a:t>aktivite</a:t>
            </a:r>
            <a:r>
              <a:rPr lang="fr-FR" b="1" dirty="0">
                <a:latin typeface="Gill Sans"/>
                <a:ea typeface="Gill Sans"/>
                <a:cs typeface="Gill Sans"/>
                <a:sym typeface="Gill Sans"/>
              </a:rPr>
              <a:t> yo</a:t>
            </a:r>
            <a:r>
              <a:rPr lang="fr-FR" dirty="0">
                <a:latin typeface="Gill Sans"/>
                <a:ea typeface="Gill Sans"/>
                <a:cs typeface="Gill Sans"/>
                <a:sym typeface="Gill Sans"/>
              </a:rPr>
              <a:t>, men </a:t>
            </a:r>
            <a:r>
              <a:rPr lang="fr-FR" dirty="0" err="1">
                <a:latin typeface="Gill Sans"/>
                <a:ea typeface="Gill Sans"/>
                <a:cs typeface="Gill Sans"/>
                <a:sym typeface="Gill Sans"/>
              </a:rPr>
              <a:t>pito</a:t>
            </a:r>
            <a:r>
              <a:rPr lang="fr-FR" dirty="0">
                <a:latin typeface="Gill Sans"/>
                <a:ea typeface="Gill Sans"/>
                <a:cs typeface="Gill Sans"/>
                <a:sym typeface="Gill Sans"/>
              </a:rPr>
              <a:t> li se </a:t>
            </a:r>
            <a:r>
              <a:rPr lang="fr-FR" b="1" u="sng" dirty="0" err="1">
                <a:latin typeface="Gill Sans"/>
                <a:ea typeface="Gill Sans"/>
                <a:cs typeface="Gill Sans"/>
                <a:sym typeface="Gill Sans"/>
              </a:rPr>
              <a:t>yon</a:t>
            </a:r>
            <a:r>
              <a:rPr lang="fr-FR" b="1" u="sng" dirty="0">
                <a:latin typeface="Gill Sans"/>
                <a:ea typeface="Gill Sans"/>
                <a:cs typeface="Gill Sans"/>
                <a:sym typeface="Gill Sans"/>
              </a:rPr>
              <a:t> </a:t>
            </a:r>
            <a:r>
              <a:rPr lang="fr-FR" b="1" u="sng" dirty="0" err="1">
                <a:latin typeface="Gill Sans"/>
                <a:ea typeface="Gill Sans"/>
                <a:cs typeface="Gill Sans"/>
                <a:sym typeface="Gill Sans"/>
              </a:rPr>
              <a:t>fasilitatè</a:t>
            </a:r>
            <a:r>
              <a:rPr lang="fr-FR" b="1" dirty="0">
                <a:latin typeface="Gill Sans"/>
                <a:ea typeface="Gill Sans"/>
                <a:cs typeface="Gill Sans"/>
                <a:sym typeface="Gill Sans"/>
              </a:rPr>
              <a:t>. </a:t>
            </a:r>
            <a:r>
              <a:rPr lang="fr-FR" dirty="0">
                <a:latin typeface="Gill Sans"/>
                <a:ea typeface="Gill Sans"/>
                <a:cs typeface="Gill Sans"/>
                <a:sym typeface="Gill Sans"/>
              </a:rPr>
              <a:t>Sa </a:t>
            </a:r>
            <a:r>
              <a:rPr lang="fr-FR" dirty="0" err="1">
                <a:latin typeface="Gill Sans"/>
                <a:ea typeface="Gill Sans"/>
                <a:cs typeface="Gill Sans"/>
                <a:sym typeface="Gill Sans"/>
              </a:rPr>
              <a:t>vle</a:t>
            </a:r>
            <a:r>
              <a:rPr lang="fr-FR" dirty="0">
                <a:latin typeface="Gill Sans"/>
                <a:ea typeface="Gill Sans"/>
                <a:cs typeface="Gill Sans"/>
                <a:sym typeface="Gill Sans"/>
              </a:rPr>
              <a:t> di: </a:t>
            </a:r>
            <a:endParaRPr dirty="0"/>
          </a:p>
          <a:p>
            <a:pPr marL="742950" lvl="1" indent="-285750" algn="l" rtl="0">
              <a:spcBef>
                <a:spcPts val="360"/>
              </a:spcBef>
              <a:spcAft>
                <a:spcPts val="0"/>
              </a:spcAft>
              <a:buClr>
                <a:schemeClr val="dk1"/>
              </a:buClr>
              <a:buSzPts val="1800"/>
              <a:buFont typeface="Arial"/>
              <a:buChar char="•"/>
            </a:pPr>
            <a:r>
              <a:rPr lang="fr-FR" sz="1800" dirty="0" err="1">
                <a:latin typeface="Gill Sans"/>
                <a:ea typeface="Gill Sans"/>
                <a:cs typeface="Gill Sans"/>
                <a:sym typeface="Gill Sans"/>
              </a:rPr>
              <a:t>Aktè</a:t>
            </a:r>
            <a:r>
              <a:rPr lang="fr-FR" sz="1800" dirty="0">
                <a:latin typeface="Gill Sans"/>
                <a:ea typeface="Gill Sans"/>
                <a:cs typeface="Gill Sans"/>
                <a:sym typeface="Gill Sans"/>
              </a:rPr>
              <a:t> yo se </a:t>
            </a:r>
            <a:r>
              <a:rPr lang="fr-FR" sz="1800" i="1" u="sng" dirty="0" err="1">
                <a:latin typeface="Gill Sans"/>
                <a:ea typeface="Gill Sans"/>
                <a:cs typeface="Gill Sans"/>
                <a:sym typeface="Gill Sans"/>
              </a:rPr>
              <a:t>Patnè</a:t>
            </a:r>
            <a:r>
              <a:rPr lang="fr-FR" sz="1800" dirty="0">
                <a:latin typeface="Gill Sans"/>
                <a:ea typeface="Gill Sans"/>
                <a:cs typeface="Gill Sans"/>
                <a:sym typeface="Gill Sans"/>
              </a:rPr>
              <a:t> </a:t>
            </a:r>
            <a:r>
              <a:rPr lang="fr-FR" sz="1800" dirty="0" err="1">
                <a:latin typeface="Gill Sans"/>
                <a:ea typeface="Gill Sans"/>
                <a:cs typeface="Gill Sans"/>
                <a:sym typeface="Gill Sans"/>
              </a:rPr>
              <a:t>nou</a:t>
            </a:r>
            <a:r>
              <a:rPr lang="fr-FR" sz="1800" dirty="0">
                <a:latin typeface="Gill Sans"/>
                <a:ea typeface="Gill Sans"/>
                <a:cs typeface="Gill Sans"/>
                <a:sym typeface="Gill Sans"/>
              </a:rPr>
              <a:t> yo </a:t>
            </a:r>
            <a:r>
              <a:rPr lang="fr-FR" sz="1800" dirty="0" err="1">
                <a:latin typeface="Gill Sans"/>
                <a:ea typeface="Gill Sans"/>
                <a:cs typeface="Gill Sans"/>
                <a:sym typeface="Gill Sans"/>
              </a:rPr>
              <a:t>ye</a:t>
            </a:r>
            <a:r>
              <a:rPr lang="fr-FR" sz="1800" dirty="0">
                <a:latin typeface="Gill Sans"/>
                <a:ea typeface="Gill Sans"/>
                <a:cs typeface="Gill Sans"/>
                <a:sym typeface="Gill Sans"/>
              </a:rPr>
              <a:t>; yo </a:t>
            </a:r>
            <a:r>
              <a:rPr lang="fr-FR" sz="1800" dirty="0" err="1">
                <a:latin typeface="Gill Sans"/>
                <a:ea typeface="Gill Sans"/>
                <a:cs typeface="Gill Sans"/>
                <a:sym typeface="Gill Sans"/>
              </a:rPr>
              <a:t>pa</a:t>
            </a:r>
            <a:r>
              <a:rPr lang="fr-FR" sz="1800" dirty="0">
                <a:latin typeface="Gill Sans"/>
                <a:ea typeface="Gill Sans"/>
                <a:cs typeface="Gill Sans"/>
                <a:sym typeface="Gill Sans"/>
              </a:rPr>
              <a:t> </a:t>
            </a:r>
            <a:r>
              <a:rPr lang="fr-FR" sz="1800" i="1" dirty="0" err="1">
                <a:latin typeface="Gill Sans"/>
                <a:ea typeface="Gill Sans"/>
                <a:cs typeface="Gill Sans"/>
                <a:sym typeface="Gill Sans"/>
              </a:rPr>
              <a:t>benefisyè</a:t>
            </a:r>
            <a:endParaRPr sz="1800" i="1" dirty="0">
              <a:latin typeface="Gill Sans"/>
              <a:ea typeface="Gill Sans"/>
              <a:cs typeface="Gill Sans"/>
              <a:sym typeface="Gill Sans"/>
            </a:endParaRPr>
          </a:p>
          <a:p>
            <a:pPr marL="742950" lvl="1" indent="-171450" algn="l" rtl="0">
              <a:spcBef>
                <a:spcPts val="360"/>
              </a:spcBef>
              <a:spcAft>
                <a:spcPts val="0"/>
              </a:spcAft>
              <a:buClr>
                <a:schemeClr val="dk1"/>
              </a:buClr>
              <a:buSzPts val="1800"/>
              <a:buFont typeface="Arial"/>
              <a:buNone/>
            </a:pPr>
            <a:endParaRPr sz="1800" i="1" u="sng" dirty="0">
              <a:latin typeface="Gill Sans"/>
              <a:ea typeface="Gill Sans"/>
              <a:cs typeface="Gill Sans"/>
              <a:sym typeface="Gill Sans"/>
            </a:endParaRPr>
          </a:p>
          <a:p>
            <a:pPr marL="742950" lvl="1" indent="-285750" algn="l" rtl="0">
              <a:spcBef>
                <a:spcPts val="360"/>
              </a:spcBef>
              <a:spcAft>
                <a:spcPts val="0"/>
              </a:spcAft>
              <a:buClr>
                <a:schemeClr val="dk1"/>
              </a:buClr>
              <a:buSzPts val="1800"/>
              <a:buFont typeface="Arial"/>
              <a:buChar char="•"/>
            </a:pPr>
            <a:r>
              <a:rPr lang="fr-FR" sz="1800" dirty="0" err="1">
                <a:latin typeface="Gill Sans"/>
                <a:ea typeface="Gill Sans"/>
                <a:cs typeface="Gill Sans"/>
                <a:sym typeface="Gill Sans"/>
              </a:rPr>
              <a:t>Kòm</a:t>
            </a:r>
            <a:r>
              <a:rPr lang="fr-FR" sz="1800" dirty="0">
                <a:latin typeface="Gill Sans"/>
                <a:ea typeface="Gill Sans"/>
                <a:cs typeface="Gill Sans"/>
                <a:sym typeface="Gill Sans"/>
              </a:rPr>
              <a:t> se </a:t>
            </a:r>
            <a:r>
              <a:rPr lang="fr-FR" sz="1800" dirty="0" err="1">
                <a:latin typeface="Gill Sans"/>
                <a:ea typeface="Gill Sans"/>
                <a:cs typeface="Gill Sans"/>
                <a:sym typeface="Gill Sans"/>
              </a:rPr>
              <a:t>Patnè</a:t>
            </a:r>
            <a:r>
              <a:rPr lang="fr-FR" sz="1800" dirty="0">
                <a:latin typeface="Gill Sans"/>
                <a:ea typeface="Gill Sans"/>
                <a:cs typeface="Gill Sans"/>
                <a:sym typeface="Gill Sans"/>
              </a:rPr>
              <a:t> yo </a:t>
            </a:r>
            <a:r>
              <a:rPr lang="fr-FR" sz="1800" dirty="0" err="1">
                <a:latin typeface="Gill Sans"/>
                <a:ea typeface="Gill Sans"/>
                <a:cs typeface="Gill Sans"/>
                <a:sym typeface="Gill Sans"/>
              </a:rPr>
              <a:t>ye</a:t>
            </a:r>
            <a:r>
              <a:rPr lang="fr-FR" sz="1800" dirty="0">
                <a:latin typeface="Gill Sans"/>
                <a:ea typeface="Gill Sans"/>
                <a:cs typeface="Gill Sans"/>
                <a:sym typeface="Gill Sans"/>
              </a:rPr>
              <a:t>, yo </a:t>
            </a:r>
            <a:r>
              <a:rPr lang="fr-FR" sz="1800" dirty="0" err="1">
                <a:latin typeface="Gill Sans"/>
                <a:ea typeface="Gill Sans"/>
                <a:cs typeface="Gill Sans"/>
                <a:sym typeface="Gill Sans"/>
              </a:rPr>
              <a:t>dwe</a:t>
            </a:r>
            <a:r>
              <a:rPr lang="fr-FR" sz="1800" dirty="0">
                <a:latin typeface="Gill Sans"/>
                <a:ea typeface="Gill Sans"/>
                <a:cs typeface="Gill Sans"/>
                <a:sym typeface="Gill Sans"/>
              </a:rPr>
              <a:t> bay </a:t>
            </a:r>
            <a:r>
              <a:rPr lang="fr-FR" sz="1800" dirty="0" err="1">
                <a:latin typeface="Gill Sans"/>
                <a:ea typeface="Gill Sans"/>
                <a:cs typeface="Gill Sans"/>
                <a:sym typeface="Gill Sans"/>
              </a:rPr>
              <a:t>gwo</a:t>
            </a:r>
            <a:r>
              <a:rPr lang="fr-FR" sz="1800" dirty="0">
                <a:latin typeface="Gill Sans"/>
                <a:ea typeface="Gill Sans"/>
                <a:cs typeface="Gill Sans"/>
                <a:sym typeface="Gill Sans"/>
              </a:rPr>
              <a:t> </a:t>
            </a:r>
            <a:r>
              <a:rPr lang="fr-FR" sz="1800" dirty="0" err="1">
                <a:latin typeface="Gill Sans"/>
                <a:ea typeface="Gill Sans"/>
                <a:cs typeface="Gill Sans"/>
                <a:sym typeface="Gill Sans"/>
              </a:rPr>
              <a:t>kontribisyon</a:t>
            </a:r>
            <a:r>
              <a:rPr lang="fr-FR" sz="1800" dirty="0">
                <a:latin typeface="Gill Sans"/>
                <a:ea typeface="Gill Sans"/>
                <a:cs typeface="Gill Sans"/>
                <a:sym typeface="Gill Sans"/>
              </a:rPr>
              <a:t> nan </a:t>
            </a:r>
            <a:r>
              <a:rPr lang="fr-FR" sz="1800" dirty="0" err="1">
                <a:latin typeface="Gill Sans"/>
                <a:ea typeface="Gill Sans"/>
                <a:cs typeface="Gill Sans"/>
                <a:sym typeface="Gill Sans"/>
              </a:rPr>
              <a:t>reyalizasyon</a:t>
            </a:r>
            <a:r>
              <a:rPr lang="fr-FR" sz="1800" dirty="0">
                <a:latin typeface="Gill Sans"/>
                <a:ea typeface="Gill Sans"/>
                <a:cs typeface="Gill Sans"/>
                <a:sym typeface="Gill Sans"/>
              </a:rPr>
              <a:t> </a:t>
            </a:r>
            <a:r>
              <a:rPr lang="fr-FR" sz="1800" dirty="0" err="1">
                <a:latin typeface="Gill Sans"/>
                <a:ea typeface="Gill Sans"/>
                <a:cs typeface="Gill Sans"/>
                <a:sym typeface="Gill Sans"/>
              </a:rPr>
              <a:t>aktivite</a:t>
            </a:r>
            <a:r>
              <a:rPr lang="fr-FR" sz="1800" dirty="0">
                <a:latin typeface="Gill Sans"/>
                <a:ea typeface="Gill Sans"/>
                <a:cs typeface="Gill Sans"/>
                <a:sym typeface="Gill Sans"/>
              </a:rPr>
              <a:t> yo</a:t>
            </a:r>
            <a:endParaRPr dirty="0"/>
          </a:p>
          <a:p>
            <a:pPr marL="742950" lvl="1" indent="-171450" algn="l" rtl="0">
              <a:spcBef>
                <a:spcPts val="360"/>
              </a:spcBef>
              <a:spcAft>
                <a:spcPts val="0"/>
              </a:spcAft>
              <a:buClr>
                <a:schemeClr val="dk1"/>
              </a:buClr>
              <a:buSzPts val="1800"/>
              <a:buFont typeface="Arial"/>
              <a:buNone/>
            </a:pPr>
            <a:endParaRPr sz="1800" dirty="0">
              <a:latin typeface="Gill Sans"/>
              <a:ea typeface="Gill Sans"/>
              <a:cs typeface="Gill Sans"/>
              <a:sym typeface="Gill Sans"/>
            </a:endParaRPr>
          </a:p>
          <a:p>
            <a:pPr marL="742950" lvl="1" indent="-171450" algn="ctr" rtl="0">
              <a:spcBef>
                <a:spcPts val="360"/>
              </a:spcBef>
              <a:spcAft>
                <a:spcPts val="0"/>
              </a:spcAft>
              <a:buClr>
                <a:schemeClr val="dk1"/>
              </a:buClr>
              <a:buSzPts val="1800"/>
              <a:buFont typeface="Arial"/>
              <a:buNone/>
            </a:pPr>
            <a:endParaRPr sz="1800" b="0" i="0" u="none" strike="noStrike" dirty="0">
              <a:solidFill>
                <a:srgbClr val="6C6463"/>
              </a:solidFill>
              <a:latin typeface="Arial"/>
              <a:ea typeface="Arial"/>
              <a:cs typeface="Arial"/>
              <a:sym typeface="Arial"/>
            </a:endParaRPr>
          </a:p>
          <a:p>
            <a:pPr marL="742950" lvl="1" indent="-171450" algn="l" rtl="0">
              <a:spcBef>
                <a:spcPts val="360"/>
              </a:spcBef>
              <a:spcAft>
                <a:spcPts val="0"/>
              </a:spcAft>
              <a:buClr>
                <a:schemeClr val="dk1"/>
              </a:buClr>
              <a:buSzPts val="1800"/>
              <a:buFont typeface="Arial"/>
              <a:buNone/>
            </a:pPr>
            <a:endParaRPr sz="1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9"/>
          <p:cNvSpPr txBox="1"/>
          <p:nvPr/>
        </p:nvSpPr>
        <p:spPr>
          <a:xfrm>
            <a:off x="442912" y="1357402"/>
            <a:ext cx="8258175" cy="850270"/>
          </a:xfrm>
          <a:prstGeom prst="rect">
            <a:avLst/>
          </a:prstGeom>
          <a:noFill/>
          <a:ln>
            <a:noFill/>
          </a:ln>
        </p:spPr>
        <p:txBody>
          <a:bodyPr spcFirstLastPara="1" wrap="square" lIns="68575" tIns="34275" rIns="68575" bIns="34275" anchor="ctr" anchorCtr="0">
            <a:normAutofit/>
          </a:bodyPr>
          <a:lstStyle/>
          <a:p>
            <a:pPr marL="0" marR="0" lvl="0" indent="0" algn="l" rtl="0">
              <a:lnSpc>
                <a:spcPct val="90000"/>
              </a:lnSpc>
              <a:spcBef>
                <a:spcPts val="0"/>
              </a:spcBef>
              <a:spcAft>
                <a:spcPts val="0"/>
              </a:spcAft>
              <a:buClr>
                <a:schemeClr val="dk1"/>
              </a:buClr>
              <a:buSzPts val="3900"/>
              <a:buFont typeface="Arial"/>
              <a:buNone/>
            </a:pPr>
            <a:endParaRPr sz="3900" b="0" i="0" u="none" strike="noStrike" cap="none">
              <a:solidFill>
                <a:srgbClr val="000000"/>
              </a:solidFill>
              <a:latin typeface="Gill Sans"/>
              <a:ea typeface="Gill Sans"/>
              <a:cs typeface="Gill Sans"/>
              <a:sym typeface="Gill Sans"/>
            </a:endParaRPr>
          </a:p>
        </p:txBody>
      </p:sp>
      <p:sp>
        <p:nvSpPr>
          <p:cNvPr id="160" name="Google Shape;160;p9"/>
          <p:cNvSpPr txBox="1"/>
          <p:nvPr/>
        </p:nvSpPr>
        <p:spPr>
          <a:xfrm>
            <a:off x="442911" y="1012313"/>
            <a:ext cx="8258175" cy="671696"/>
          </a:xfrm>
          <a:prstGeom prst="rect">
            <a:avLst/>
          </a:prstGeom>
          <a:noFill/>
          <a:ln>
            <a:noFill/>
          </a:ln>
        </p:spPr>
        <p:txBody>
          <a:bodyPr spcFirstLastPara="1" wrap="square" lIns="68575" tIns="34275" rIns="68575" bIns="34275" anchor="ctr" anchorCtr="0">
            <a:normAutofit/>
          </a:bodyPr>
          <a:lstStyle/>
          <a:p>
            <a:pPr marL="0" marR="0" lvl="0" indent="0" algn="ctr" rtl="0">
              <a:lnSpc>
                <a:spcPct val="90000"/>
              </a:lnSpc>
              <a:spcBef>
                <a:spcPts val="0"/>
              </a:spcBef>
              <a:spcAft>
                <a:spcPts val="0"/>
              </a:spcAft>
              <a:buClr>
                <a:schemeClr val="accent6"/>
              </a:buClr>
              <a:buSzPts val="2800"/>
              <a:buFont typeface="Arial"/>
              <a:buNone/>
            </a:pPr>
            <a:r>
              <a:rPr lang="fr-FR" sz="2800" i="0" u="none" strike="noStrike" cap="none">
                <a:solidFill>
                  <a:schemeClr val="accent6"/>
                </a:solidFill>
                <a:latin typeface="Gill Sans"/>
                <a:ea typeface="Gill Sans"/>
                <a:cs typeface="Gill Sans"/>
                <a:sym typeface="Gill Sans"/>
              </a:rPr>
              <a:t>RESOUS POU AKTE YO</a:t>
            </a:r>
            <a:endParaRPr sz="2800" i="0" u="none" strike="noStrike" cap="none">
              <a:solidFill>
                <a:schemeClr val="accent6"/>
              </a:solidFill>
              <a:latin typeface="Gill Sans"/>
              <a:ea typeface="Gill Sans"/>
              <a:cs typeface="Gill Sans"/>
              <a:sym typeface="Gill Sans"/>
            </a:endParaRPr>
          </a:p>
        </p:txBody>
      </p:sp>
      <p:grpSp>
        <p:nvGrpSpPr>
          <p:cNvPr id="161" name="Google Shape;161;p9"/>
          <p:cNvGrpSpPr/>
          <p:nvPr/>
        </p:nvGrpSpPr>
        <p:grpSpPr>
          <a:xfrm>
            <a:off x="384815" y="1716491"/>
            <a:ext cx="4447309" cy="4461404"/>
            <a:chOff x="240550" y="-511847"/>
            <a:chExt cx="3515360" cy="4116207"/>
          </a:xfrm>
        </p:grpSpPr>
        <p:sp>
          <p:nvSpPr>
            <p:cNvPr id="162" name="Google Shape;162;p9"/>
            <p:cNvSpPr txBox="1"/>
            <p:nvPr/>
          </p:nvSpPr>
          <p:spPr>
            <a:xfrm>
              <a:off x="240550" y="-511847"/>
              <a:ext cx="3515360" cy="4116207"/>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lnSpc>
                  <a:spcPct val="107000"/>
                </a:lnSpc>
                <a:spcBef>
                  <a:spcPts val="0"/>
                </a:spcBef>
                <a:spcAft>
                  <a:spcPts val="0"/>
                </a:spcAft>
                <a:buClr>
                  <a:srgbClr val="000000"/>
                </a:buClr>
                <a:buSzPts val="1400"/>
                <a:buFont typeface="Arial"/>
                <a:buNone/>
              </a:pPr>
              <a:r>
                <a:rPr lang="fr-FR" sz="1400" b="1" i="0" u="none" strike="noStrike" cap="none">
                  <a:solidFill>
                    <a:srgbClr val="4990A5"/>
                  </a:solidFill>
                  <a:latin typeface="Gill Sans"/>
                  <a:ea typeface="Gill Sans"/>
                  <a:cs typeface="Gill Sans"/>
                  <a:sym typeface="Gill Sans"/>
                </a:rPr>
                <a:t>Asistans  </a:t>
              </a:r>
              <a:r>
                <a:rPr lang="fr-FR" sz="1400" b="1">
                  <a:solidFill>
                    <a:srgbClr val="4990A5"/>
                  </a:solidFill>
                  <a:latin typeface="Gill Sans"/>
                  <a:ea typeface="Gill Sans"/>
                  <a:cs typeface="Gill Sans"/>
                  <a:sym typeface="Gill Sans"/>
                </a:rPr>
                <a:t>lejè </a:t>
              </a:r>
              <a:endParaRPr sz="1400" b="1">
                <a:solidFill>
                  <a:srgbClr val="4990A5"/>
                </a:solidFill>
                <a:latin typeface="Gill Sans"/>
                <a:ea typeface="Gill Sans"/>
                <a:cs typeface="Gill Sans"/>
                <a:sym typeface="Gill Sans"/>
              </a:endParaRPr>
            </a:p>
            <a:p>
              <a:pPr marL="457200" marR="0" lvl="0" indent="0" algn="l" rtl="0">
                <a:lnSpc>
                  <a:spcPct val="107000"/>
                </a:lnSpc>
                <a:spcBef>
                  <a:spcPts val="800"/>
                </a:spcBef>
                <a:spcAft>
                  <a:spcPts val="0"/>
                </a:spcAft>
                <a:buNone/>
              </a:pPr>
              <a:r>
                <a:rPr lang="fr-FR" sz="1400" b="1" i="0" u="none" strike="noStrike" cap="none">
                  <a:solidFill>
                    <a:srgbClr val="000000"/>
                  </a:solidFill>
                  <a:latin typeface="Gill Sans"/>
                  <a:ea typeface="Gill Sans"/>
                  <a:cs typeface="Gill Sans"/>
                  <a:sym typeface="Gill Sans"/>
                </a:rPr>
                <a:t>Rasanble Aktè yo/ Mete Aktè yo an Rezo </a:t>
              </a:r>
              <a:r>
                <a:rPr lang="fr-FR" sz="1400" b="1">
                  <a:solidFill>
                    <a:srgbClr val="000000"/>
                  </a:solidFill>
                  <a:latin typeface="Gill Sans"/>
                  <a:ea typeface="Gill Sans"/>
                  <a:cs typeface="Gill Sans"/>
                  <a:sym typeface="Gill Sans"/>
                </a:rPr>
                <a:t> </a:t>
              </a:r>
              <a:r>
                <a:rPr lang="fr-FR" sz="1400">
                  <a:solidFill>
                    <a:schemeClr val="dk1"/>
                  </a:solidFill>
                  <a:latin typeface="Gill Sans"/>
                  <a:ea typeface="Gill Sans"/>
                  <a:cs typeface="Gill Sans"/>
                  <a:sym typeface="Gill Sans"/>
                </a:rPr>
                <a:t>pou ranfòse koneksyon ak koperasyon </a:t>
              </a:r>
              <a:endParaRPr/>
            </a:p>
            <a:p>
              <a:pPr marL="457200" marR="0" lvl="0" indent="0" algn="l" rtl="0">
                <a:lnSpc>
                  <a:spcPct val="107000"/>
                </a:lnSpc>
                <a:spcBef>
                  <a:spcPts val="800"/>
                </a:spcBef>
                <a:spcAft>
                  <a:spcPts val="0"/>
                </a:spcAft>
                <a:buNone/>
              </a:pPr>
              <a:r>
                <a:rPr lang="fr-FR" sz="1400" b="0" i="0" u="none" strike="noStrike" cap="none">
                  <a:solidFill>
                    <a:srgbClr val="000000"/>
                  </a:solidFill>
                  <a:latin typeface="Gill Sans"/>
                  <a:ea typeface="Gill Sans"/>
                  <a:cs typeface="Gill Sans"/>
                  <a:sym typeface="Gill Sans"/>
                </a:rPr>
                <a:t> </a:t>
              </a:r>
              <a:r>
                <a:rPr lang="fr-FR" sz="1400" b="1">
                  <a:solidFill>
                    <a:srgbClr val="000000"/>
                  </a:solidFill>
                  <a:latin typeface="Gill Sans"/>
                  <a:ea typeface="Gill Sans"/>
                  <a:cs typeface="Gill Sans"/>
                  <a:sym typeface="Gill Sans"/>
                </a:rPr>
                <a:t>Etid  Mache </a:t>
              </a:r>
              <a:r>
                <a:rPr lang="fr-FR" sz="1400">
                  <a:solidFill>
                    <a:srgbClr val="000000"/>
                  </a:solidFill>
                  <a:latin typeface="Gill Sans"/>
                  <a:ea typeface="Gill Sans"/>
                  <a:cs typeface="Gill Sans"/>
                  <a:sym typeface="Gill Sans"/>
                </a:rPr>
                <a:t>(e.g., rechèch ki pwofitab ak anpil aktè, tankou rechèch sou manje lokal ki bon pou bèt, zèb ki adapte ak kondisyon klima yo, ou byen espès bèt ki adapte pou chak zòn).</a:t>
              </a:r>
              <a:endParaRPr sz="1400">
                <a:solidFill>
                  <a:srgbClr val="000000"/>
                </a:solidFill>
                <a:latin typeface="Gill Sans"/>
                <a:ea typeface="Gill Sans"/>
                <a:cs typeface="Gill Sans"/>
                <a:sym typeface="Gill Sans"/>
              </a:endParaRPr>
            </a:p>
            <a:p>
              <a:pPr marL="457200" marR="0" lvl="0" indent="0" algn="l" rtl="0">
                <a:lnSpc>
                  <a:spcPct val="107000"/>
                </a:lnSpc>
                <a:spcBef>
                  <a:spcPts val="800"/>
                </a:spcBef>
                <a:spcAft>
                  <a:spcPts val="0"/>
                </a:spcAft>
                <a:buClr>
                  <a:srgbClr val="000000"/>
                </a:buClr>
                <a:buSzPts val="1400"/>
                <a:buFont typeface="Arial"/>
                <a:buNone/>
              </a:pPr>
              <a:r>
                <a:rPr lang="fr-FR" sz="1400" b="0" i="0" u="none" strike="noStrike" cap="none">
                  <a:solidFill>
                    <a:srgbClr val="000000"/>
                  </a:solidFill>
                  <a:latin typeface="Gill Sans"/>
                  <a:ea typeface="Gill Sans"/>
                  <a:cs typeface="Gill Sans"/>
                  <a:sym typeface="Gill Sans"/>
                </a:rPr>
                <a:t> </a:t>
              </a:r>
              <a:r>
                <a:rPr lang="fr-FR" sz="1400" b="1">
                  <a:solidFill>
                    <a:srgbClr val="000000"/>
                  </a:solidFill>
                  <a:latin typeface="Gill Sans"/>
                  <a:ea typeface="Gill Sans"/>
                  <a:cs typeface="Gill Sans"/>
                  <a:sym typeface="Gill Sans"/>
                </a:rPr>
                <a:t>Kotching ak Konpayman dirèk Ekip PARE ap bay</a:t>
              </a:r>
              <a:endParaRPr sz="1400">
                <a:solidFill>
                  <a:srgbClr val="000000"/>
                </a:solidFill>
                <a:latin typeface="Gill Sans"/>
                <a:ea typeface="Gill Sans"/>
                <a:cs typeface="Gill Sans"/>
                <a:sym typeface="Gill Sans"/>
              </a:endParaRPr>
            </a:p>
            <a:p>
              <a:pPr marL="457200" marR="0" lvl="0" indent="0" algn="l" rtl="0">
                <a:lnSpc>
                  <a:spcPct val="107000"/>
                </a:lnSpc>
                <a:spcBef>
                  <a:spcPts val="800"/>
                </a:spcBef>
                <a:spcAft>
                  <a:spcPts val="0"/>
                </a:spcAft>
                <a:buClr>
                  <a:srgbClr val="000000"/>
                </a:buClr>
                <a:buSzPts val="100"/>
                <a:buFont typeface="Arial"/>
                <a:buNone/>
              </a:pPr>
              <a:endParaRPr sz="100" b="0" i="0" u="none" strike="noStrike" cap="none">
                <a:solidFill>
                  <a:srgbClr val="000000"/>
                </a:solidFill>
                <a:latin typeface="Gill Sans"/>
                <a:ea typeface="Gill Sans"/>
                <a:cs typeface="Gill Sans"/>
                <a:sym typeface="Gill Sans"/>
              </a:endParaRPr>
            </a:p>
            <a:p>
              <a:pPr marL="457200" marR="0" lvl="0" indent="0" algn="l" rtl="0">
                <a:lnSpc>
                  <a:spcPct val="107000"/>
                </a:lnSpc>
                <a:spcBef>
                  <a:spcPts val="800"/>
                </a:spcBef>
                <a:spcAft>
                  <a:spcPts val="0"/>
                </a:spcAft>
                <a:buClr>
                  <a:srgbClr val="000000"/>
                </a:buClr>
                <a:buSzPts val="1400"/>
                <a:buFont typeface="Arial"/>
                <a:buNone/>
              </a:pPr>
              <a:r>
                <a:rPr lang="fr-FR" sz="1400" b="1" i="0" u="none" strike="noStrike" cap="none">
                  <a:solidFill>
                    <a:srgbClr val="000000"/>
                  </a:solidFill>
                  <a:latin typeface="Gill Sans"/>
                  <a:ea typeface="Gill Sans"/>
                  <a:cs typeface="Gill Sans"/>
                  <a:sym typeface="Gill Sans"/>
                </a:rPr>
                <a:t>Ekspètiz Teknik </a:t>
              </a:r>
              <a:r>
                <a:rPr lang="fr-FR" sz="1400" b="0" i="0" u="none" strike="noStrike" cap="none">
                  <a:solidFill>
                    <a:srgbClr val="000000"/>
                  </a:solidFill>
                  <a:latin typeface="Gill Sans"/>
                  <a:ea typeface="Gill Sans"/>
                  <a:cs typeface="Gill Sans"/>
                  <a:sym typeface="Gill Sans"/>
                </a:rPr>
                <a:t>(asistans teknik pou konble konpetans ak savwafè </a:t>
              </a:r>
              <a:r>
                <a:rPr lang="fr-FR" sz="1400">
                  <a:solidFill>
                    <a:srgbClr val="000000"/>
                  </a:solidFill>
                  <a:latin typeface="Gill Sans"/>
                  <a:ea typeface="Gill Sans"/>
                  <a:cs typeface="Gill Sans"/>
                  <a:sym typeface="Gill Sans"/>
                </a:rPr>
                <a:t>aktè yo</a:t>
              </a:r>
              <a:r>
                <a:rPr lang="fr-FR" sz="1400" b="0" i="0" u="none" strike="noStrike" cap="none">
                  <a:solidFill>
                    <a:srgbClr val="000000"/>
                  </a:solidFill>
                  <a:latin typeface="Gill Sans"/>
                  <a:ea typeface="Gill Sans"/>
                  <a:cs typeface="Gill Sans"/>
                  <a:sym typeface="Gill Sans"/>
                </a:rPr>
                <a:t>)</a:t>
              </a:r>
              <a:endParaRPr sz="1400" b="0" i="0" u="none" strike="noStrike" cap="none">
                <a:solidFill>
                  <a:srgbClr val="000000"/>
                </a:solidFill>
                <a:latin typeface="Gill Sans"/>
                <a:ea typeface="Gill Sans"/>
                <a:cs typeface="Gill Sans"/>
                <a:sym typeface="Gill Sans"/>
              </a:endParaRPr>
            </a:p>
            <a:p>
              <a:pPr marL="457200" marR="0" lvl="0" indent="0" algn="l" rtl="0">
                <a:lnSpc>
                  <a:spcPct val="107000"/>
                </a:lnSpc>
                <a:spcBef>
                  <a:spcPts val="800"/>
                </a:spcBef>
                <a:spcAft>
                  <a:spcPts val="0"/>
                </a:spcAft>
                <a:buClr>
                  <a:srgbClr val="000000"/>
                </a:buClr>
                <a:buSzPts val="1400"/>
                <a:buFont typeface="Arial"/>
                <a:buNone/>
              </a:pPr>
              <a:r>
                <a:rPr lang="fr-FR" sz="1400" b="1" i="0" u="none" strike="noStrike" cap="none">
                  <a:solidFill>
                    <a:srgbClr val="000000"/>
                  </a:solidFill>
                  <a:latin typeface="Gill Sans"/>
                  <a:ea typeface="Gill Sans"/>
                  <a:cs typeface="Gill Sans"/>
                  <a:sym typeface="Gill Sans"/>
                </a:rPr>
                <a:t>Vizit Echanj </a:t>
              </a:r>
              <a:r>
                <a:rPr lang="fr-FR" sz="1400" i="0" u="none" strike="noStrike" cap="none">
                  <a:solidFill>
                    <a:srgbClr val="000000"/>
                  </a:solidFill>
                  <a:latin typeface="Gill Sans"/>
                  <a:ea typeface="Gill Sans"/>
                  <a:cs typeface="Gill Sans"/>
                  <a:sym typeface="Gill Sans"/>
                </a:rPr>
                <a:t>pou prezante e pata</a:t>
              </a:r>
              <a:r>
                <a:rPr lang="fr-FR" sz="1400">
                  <a:solidFill>
                    <a:srgbClr val="000000"/>
                  </a:solidFill>
                  <a:latin typeface="Gill Sans"/>
                  <a:ea typeface="Gill Sans"/>
                  <a:cs typeface="Gill Sans"/>
                  <a:sym typeface="Gill Sans"/>
                </a:rPr>
                <a:t>je pratik inovan e ankouraje lot aktè adopte apwòch sa yo </a:t>
              </a:r>
              <a:endParaRPr/>
            </a:p>
            <a:p>
              <a:pPr marL="457200" marR="0" lvl="0" indent="0" algn="l" rtl="0">
                <a:lnSpc>
                  <a:spcPct val="107000"/>
                </a:lnSpc>
                <a:spcBef>
                  <a:spcPts val="800"/>
                </a:spcBef>
                <a:spcAft>
                  <a:spcPts val="0"/>
                </a:spcAft>
                <a:buClr>
                  <a:srgbClr val="000000"/>
                </a:buClr>
                <a:buSzPts val="1400"/>
                <a:buFont typeface="Arial"/>
                <a:buNone/>
              </a:pPr>
              <a:r>
                <a:rPr lang="fr-FR" sz="1400" b="1" i="0" u="none" strike="noStrike" cap="none">
                  <a:solidFill>
                    <a:srgbClr val="000000"/>
                  </a:solidFill>
                  <a:latin typeface="Gill Sans"/>
                  <a:ea typeface="Gill Sans"/>
                  <a:cs typeface="Gill Sans"/>
                  <a:sym typeface="Gill Sans"/>
                </a:rPr>
                <a:t>Pwomosyon </a:t>
              </a:r>
              <a:r>
                <a:rPr lang="fr-FR" sz="1400" b="1">
                  <a:solidFill>
                    <a:srgbClr val="000000"/>
                  </a:solidFill>
                  <a:latin typeface="Gill Sans"/>
                  <a:ea typeface="Gill Sans"/>
                  <a:cs typeface="Gill Sans"/>
                  <a:sym typeface="Gill Sans"/>
                </a:rPr>
                <a:t>ak Kominikasyon </a:t>
              </a:r>
              <a:r>
                <a:rPr lang="fr-FR" sz="1400" b="0" i="0" u="none" strike="noStrike" cap="none">
                  <a:solidFill>
                    <a:srgbClr val="000000"/>
                  </a:solidFill>
                  <a:latin typeface="Gill Sans"/>
                  <a:ea typeface="Gill Sans"/>
                  <a:cs typeface="Gill Sans"/>
                  <a:sym typeface="Gill Sans"/>
                </a:rPr>
                <a:t>( pou Fikse kamera sou aktè ki se lidè nan pote chanjman pozitif</a:t>
              </a:r>
              <a:r>
                <a:rPr lang="fr-FR" sz="1400">
                  <a:solidFill>
                    <a:srgbClr val="000000"/>
                  </a:solidFill>
                  <a:latin typeface="Gill Sans"/>
                  <a:ea typeface="Gill Sans"/>
                  <a:cs typeface="Gill Sans"/>
                  <a:sym typeface="Gill Sans"/>
                </a:rPr>
                <a:t>, ki enspire lòt moun fè menm bagay la</a:t>
              </a:r>
              <a:r>
                <a:rPr lang="fr-FR" sz="1400" b="0" i="0" u="none" strike="noStrike" cap="none">
                  <a:solidFill>
                    <a:srgbClr val="000000"/>
                  </a:solidFill>
                  <a:latin typeface="Gill Sans"/>
                  <a:ea typeface="Gill Sans"/>
                  <a:cs typeface="Gill Sans"/>
                  <a:sym typeface="Gill Sans"/>
                </a:rPr>
                <a:t>).</a:t>
              </a:r>
              <a:endParaRPr sz="1400" b="0" i="0" u="none" strike="noStrike" cap="none">
                <a:solidFill>
                  <a:srgbClr val="000000"/>
                </a:solidFill>
                <a:latin typeface="Gill Sans"/>
                <a:ea typeface="Gill Sans"/>
                <a:cs typeface="Gill Sans"/>
                <a:sym typeface="Gill Sans"/>
              </a:endParaRPr>
            </a:p>
          </p:txBody>
        </p:sp>
        <p:pic>
          <p:nvPicPr>
            <p:cNvPr id="163" name="Google Shape;163;p9"/>
            <p:cNvPicPr preferRelativeResize="0"/>
            <p:nvPr/>
          </p:nvPicPr>
          <p:blipFill rotWithShape="1">
            <a:blip r:embed="rId3">
              <a:alphaModFix/>
            </a:blip>
            <a:srcRect/>
            <a:stretch/>
          </p:blipFill>
          <p:spPr>
            <a:xfrm>
              <a:off x="349741" y="3098860"/>
              <a:ext cx="229870" cy="210820"/>
            </a:xfrm>
            <a:prstGeom prst="rect">
              <a:avLst/>
            </a:prstGeom>
            <a:noFill/>
            <a:ln>
              <a:noFill/>
            </a:ln>
          </p:spPr>
        </p:pic>
        <p:pic>
          <p:nvPicPr>
            <p:cNvPr id="164" name="Google Shape;164;p9"/>
            <p:cNvPicPr preferRelativeResize="0"/>
            <p:nvPr/>
          </p:nvPicPr>
          <p:blipFill rotWithShape="1">
            <a:blip r:embed="rId4">
              <a:alphaModFix/>
            </a:blip>
            <a:srcRect/>
            <a:stretch/>
          </p:blipFill>
          <p:spPr>
            <a:xfrm>
              <a:off x="326409" y="-26119"/>
              <a:ext cx="292735" cy="292735"/>
            </a:xfrm>
            <a:prstGeom prst="rect">
              <a:avLst/>
            </a:prstGeom>
            <a:noFill/>
            <a:ln>
              <a:noFill/>
            </a:ln>
          </p:spPr>
        </p:pic>
        <p:pic>
          <p:nvPicPr>
            <p:cNvPr id="165" name="Google Shape;165;p9"/>
            <p:cNvPicPr preferRelativeResize="0"/>
            <p:nvPr/>
          </p:nvPicPr>
          <p:blipFill rotWithShape="1">
            <a:blip r:embed="rId5">
              <a:alphaModFix/>
            </a:blip>
            <a:srcRect/>
            <a:stretch/>
          </p:blipFill>
          <p:spPr>
            <a:xfrm>
              <a:off x="329678" y="1363831"/>
              <a:ext cx="238760" cy="237490"/>
            </a:xfrm>
            <a:prstGeom prst="rect">
              <a:avLst/>
            </a:prstGeom>
            <a:noFill/>
            <a:ln>
              <a:noFill/>
            </a:ln>
          </p:spPr>
        </p:pic>
        <p:pic>
          <p:nvPicPr>
            <p:cNvPr id="166" name="Google Shape;166;p9"/>
            <p:cNvPicPr preferRelativeResize="0"/>
            <p:nvPr/>
          </p:nvPicPr>
          <p:blipFill rotWithShape="1">
            <a:blip r:embed="rId6">
              <a:alphaModFix/>
            </a:blip>
            <a:srcRect/>
            <a:stretch/>
          </p:blipFill>
          <p:spPr>
            <a:xfrm flipH="1">
              <a:off x="318374" y="689899"/>
              <a:ext cx="244475" cy="245745"/>
            </a:xfrm>
            <a:prstGeom prst="rect">
              <a:avLst/>
            </a:prstGeom>
            <a:noFill/>
            <a:ln>
              <a:noFill/>
            </a:ln>
          </p:spPr>
        </p:pic>
        <p:pic>
          <p:nvPicPr>
            <p:cNvPr id="167" name="Google Shape;167;p9"/>
            <p:cNvPicPr preferRelativeResize="0"/>
            <p:nvPr/>
          </p:nvPicPr>
          <p:blipFill rotWithShape="1">
            <a:blip r:embed="rId7">
              <a:alphaModFix/>
            </a:blip>
            <a:srcRect/>
            <a:stretch/>
          </p:blipFill>
          <p:spPr>
            <a:xfrm>
              <a:off x="284266" y="2030375"/>
              <a:ext cx="266700" cy="266700"/>
            </a:xfrm>
            <a:prstGeom prst="rect">
              <a:avLst/>
            </a:prstGeom>
            <a:noFill/>
            <a:ln>
              <a:noFill/>
            </a:ln>
          </p:spPr>
        </p:pic>
        <p:pic>
          <p:nvPicPr>
            <p:cNvPr id="168" name="Google Shape;168;p9"/>
            <p:cNvPicPr preferRelativeResize="0"/>
            <p:nvPr/>
          </p:nvPicPr>
          <p:blipFill rotWithShape="1">
            <a:blip r:embed="rId8">
              <a:alphaModFix/>
            </a:blip>
            <a:srcRect/>
            <a:stretch/>
          </p:blipFill>
          <p:spPr>
            <a:xfrm>
              <a:off x="278169" y="2484760"/>
              <a:ext cx="323215" cy="323215"/>
            </a:xfrm>
            <a:prstGeom prst="rect">
              <a:avLst/>
            </a:prstGeom>
            <a:noFill/>
            <a:ln>
              <a:noFill/>
            </a:ln>
          </p:spPr>
        </p:pic>
      </p:grpSp>
      <p:sp>
        <p:nvSpPr>
          <p:cNvPr id="169" name="Google Shape;169;p9"/>
          <p:cNvSpPr txBox="1"/>
          <p:nvPr/>
        </p:nvSpPr>
        <p:spPr>
          <a:xfrm>
            <a:off x="4832124" y="1747291"/>
            <a:ext cx="4018673" cy="2357312"/>
          </a:xfrm>
          <a:prstGeom prst="rect">
            <a:avLst/>
          </a:prstGeom>
          <a:noFill/>
          <a:ln>
            <a:noFill/>
          </a:ln>
        </p:spPr>
        <p:txBody>
          <a:bodyPr spcFirstLastPara="1" wrap="square" lIns="91425" tIns="45700" rIns="91425" bIns="45700" anchor="t" anchorCtr="0">
            <a:spAutoFit/>
          </a:bodyPr>
          <a:lstStyle/>
          <a:p>
            <a:pPr marL="0" marR="0" lvl="0" indent="0" algn="l" rtl="0">
              <a:lnSpc>
                <a:spcPct val="107000"/>
              </a:lnSpc>
              <a:spcBef>
                <a:spcPts val="0"/>
              </a:spcBef>
              <a:spcAft>
                <a:spcPts val="0"/>
              </a:spcAft>
              <a:buNone/>
            </a:pPr>
            <a:r>
              <a:rPr lang="fr-FR" sz="1400" b="1" dirty="0" err="1">
                <a:solidFill>
                  <a:srgbClr val="4990A5"/>
                </a:solidFill>
                <a:latin typeface="Gill Sans"/>
                <a:ea typeface="Gill Sans"/>
                <a:cs typeface="Gill Sans"/>
                <a:sym typeface="Gill Sans"/>
              </a:rPr>
              <a:t>Asistans</a:t>
            </a:r>
            <a:r>
              <a:rPr lang="fr-FR" sz="1400" b="1" dirty="0">
                <a:solidFill>
                  <a:srgbClr val="4990A5"/>
                </a:solidFill>
                <a:latin typeface="Gill Sans"/>
                <a:ea typeface="Gill Sans"/>
                <a:cs typeface="Gill Sans"/>
                <a:sym typeface="Gill Sans"/>
              </a:rPr>
              <a:t> </a:t>
            </a:r>
            <a:r>
              <a:rPr lang="fr-FR" sz="1400" b="1" dirty="0" err="1">
                <a:solidFill>
                  <a:srgbClr val="4990A5"/>
                </a:solidFill>
                <a:latin typeface="Gill Sans"/>
                <a:ea typeface="Gill Sans"/>
                <a:cs typeface="Gill Sans"/>
                <a:sym typeface="Gill Sans"/>
              </a:rPr>
              <a:t>lou</a:t>
            </a:r>
            <a:endParaRPr sz="1200" dirty="0">
              <a:solidFill>
                <a:schemeClr val="dk1"/>
              </a:solidFill>
              <a:latin typeface="Gill Sans"/>
              <a:ea typeface="Gill Sans"/>
              <a:cs typeface="Gill Sans"/>
              <a:sym typeface="Gill Sans"/>
            </a:endParaRPr>
          </a:p>
          <a:p>
            <a:pPr marL="457200" marR="0" lvl="0" indent="0" algn="l" rtl="0">
              <a:lnSpc>
                <a:spcPct val="107000"/>
              </a:lnSpc>
              <a:spcBef>
                <a:spcPts val="800"/>
              </a:spcBef>
              <a:spcAft>
                <a:spcPts val="0"/>
              </a:spcAft>
              <a:buNone/>
            </a:pPr>
            <a:r>
              <a:rPr lang="fr-FR" sz="1400" b="1" i="1" dirty="0" err="1">
                <a:solidFill>
                  <a:schemeClr val="dk1"/>
                </a:solidFill>
                <a:latin typeface="Gill Sans"/>
                <a:ea typeface="Gill Sans"/>
                <a:cs typeface="Gill Sans"/>
                <a:sym typeface="Gill Sans"/>
              </a:rPr>
              <a:t>Sibvansyon</a:t>
            </a:r>
            <a:r>
              <a:rPr lang="fr-FR" sz="1400" b="1" i="1" dirty="0">
                <a:solidFill>
                  <a:schemeClr val="dk1"/>
                </a:solidFill>
                <a:latin typeface="Gill Sans"/>
                <a:ea typeface="Gill Sans"/>
                <a:cs typeface="Gill Sans"/>
                <a:sym typeface="Gill Sans"/>
              </a:rPr>
              <a:t>  </a:t>
            </a:r>
            <a:r>
              <a:rPr lang="fr-FR" sz="1400" b="1" i="1" dirty="0" err="1">
                <a:solidFill>
                  <a:schemeClr val="dk1"/>
                </a:solidFill>
                <a:latin typeface="Gill Sans"/>
                <a:ea typeface="Gill Sans"/>
                <a:cs typeface="Gill Sans"/>
                <a:sym typeface="Gill Sans"/>
              </a:rPr>
              <a:t>baze</a:t>
            </a:r>
            <a:r>
              <a:rPr lang="fr-FR" sz="1400" b="1" i="1" dirty="0">
                <a:solidFill>
                  <a:schemeClr val="dk1"/>
                </a:solidFill>
                <a:latin typeface="Gill Sans"/>
                <a:ea typeface="Gill Sans"/>
                <a:cs typeface="Gill Sans"/>
                <a:sym typeface="Gill Sans"/>
              </a:rPr>
              <a:t>  sou  </a:t>
            </a:r>
            <a:r>
              <a:rPr lang="fr-FR" sz="1400" b="1" i="1" dirty="0" err="1">
                <a:solidFill>
                  <a:schemeClr val="dk1"/>
                </a:solidFill>
                <a:latin typeface="Gill Sans"/>
                <a:ea typeface="Gill Sans"/>
                <a:cs typeface="Gill Sans"/>
                <a:sym typeface="Gill Sans"/>
              </a:rPr>
              <a:t>pèfomans</a:t>
            </a:r>
            <a:r>
              <a:rPr lang="fr-FR" sz="1400" b="1" i="1" dirty="0">
                <a:solidFill>
                  <a:schemeClr val="dk1"/>
                </a:solidFill>
                <a:latin typeface="Gill Sans"/>
                <a:ea typeface="Gill Sans"/>
                <a:cs typeface="Gill Sans"/>
                <a:sym typeface="Gill Sans"/>
              </a:rPr>
              <a:t>   </a:t>
            </a:r>
            <a:r>
              <a:rPr lang="fr-FR" sz="1400" b="1" i="1" dirty="0" err="1">
                <a:solidFill>
                  <a:schemeClr val="dk1"/>
                </a:solidFill>
                <a:latin typeface="Gill Sans"/>
                <a:ea typeface="Gill Sans"/>
                <a:cs typeface="Gill Sans"/>
                <a:sym typeface="Gill Sans"/>
              </a:rPr>
              <a:t>Kontribisyon</a:t>
            </a:r>
            <a:r>
              <a:rPr lang="fr-FR" sz="1400" b="1" i="1" dirty="0">
                <a:solidFill>
                  <a:schemeClr val="dk1"/>
                </a:solidFill>
                <a:latin typeface="Gill Sans"/>
                <a:ea typeface="Gill Sans"/>
                <a:cs typeface="Gill Sans"/>
                <a:sym typeface="Gill Sans"/>
              </a:rPr>
              <a:t> </a:t>
            </a:r>
            <a:r>
              <a:rPr lang="fr-FR" sz="1400" b="1" i="1" dirty="0" err="1">
                <a:solidFill>
                  <a:schemeClr val="dk1"/>
                </a:solidFill>
                <a:latin typeface="Gill Sans"/>
                <a:ea typeface="Gill Sans"/>
                <a:cs typeface="Gill Sans"/>
                <a:sym typeface="Gill Sans"/>
              </a:rPr>
              <a:t>materyèl</a:t>
            </a:r>
            <a:r>
              <a:rPr lang="fr-FR" sz="1400" b="1" i="1" dirty="0">
                <a:solidFill>
                  <a:schemeClr val="dk1"/>
                </a:solidFill>
                <a:latin typeface="Gill Sans"/>
                <a:ea typeface="Gill Sans"/>
                <a:cs typeface="Gill Sans"/>
                <a:sym typeface="Gill Sans"/>
              </a:rPr>
              <a:t> (</a:t>
            </a:r>
            <a:r>
              <a:rPr lang="fr-FR" sz="1400" dirty="0" err="1">
                <a:solidFill>
                  <a:schemeClr val="dk1"/>
                </a:solidFill>
                <a:latin typeface="Gill Sans"/>
                <a:ea typeface="Gill Sans"/>
                <a:cs typeface="Gill Sans"/>
                <a:sym typeface="Gill Sans"/>
              </a:rPr>
              <a:t>renouvèlman</a:t>
            </a:r>
            <a:r>
              <a:rPr lang="fr-FR" sz="1400" dirty="0">
                <a:solidFill>
                  <a:schemeClr val="dk1"/>
                </a:solidFill>
                <a:latin typeface="Gill Sans"/>
                <a:ea typeface="Gill Sans"/>
                <a:cs typeface="Gill Sans"/>
                <a:sym typeface="Gill Sans"/>
              </a:rPr>
              <a:t> </a:t>
            </a:r>
            <a:r>
              <a:rPr lang="fr-FR" sz="1400" dirty="0" err="1">
                <a:solidFill>
                  <a:schemeClr val="dk1"/>
                </a:solidFill>
                <a:latin typeface="Gill Sans"/>
                <a:ea typeface="Gill Sans"/>
                <a:cs typeface="Gill Sans"/>
                <a:sym typeface="Gill Sans"/>
              </a:rPr>
              <a:t>ekipman</a:t>
            </a:r>
            <a:r>
              <a:rPr lang="fr-FR" sz="1400" dirty="0">
                <a:solidFill>
                  <a:schemeClr val="dk1"/>
                </a:solidFill>
                <a:latin typeface="Gill Sans"/>
                <a:ea typeface="Gill Sans"/>
                <a:cs typeface="Gill Sans"/>
                <a:sym typeface="Gill Sans"/>
              </a:rPr>
              <a:t>, </a:t>
            </a:r>
            <a:r>
              <a:rPr lang="fr-FR" sz="1400" dirty="0" err="1">
                <a:solidFill>
                  <a:schemeClr val="dk1"/>
                </a:solidFill>
                <a:latin typeface="Gill Sans"/>
                <a:ea typeface="Gill Sans"/>
                <a:cs typeface="Gill Sans"/>
                <a:sym typeface="Gill Sans"/>
              </a:rPr>
              <a:t>finansman</a:t>
            </a:r>
            <a:r>
              <a:rPr lang="fr-FR" sz="1400" dirty="0">
                <a:solidFill>
                  <a:schemeClr val="dk1"/>
                </a:solidFill>
                <a:latin typeface="Gill Sans"/>
                <a:ea typeface="Gill Sans"/>
                <a:cs typeface="Gill Sans"/>
                <a:sym typeface="Gill Sans"/>
              </a:rPr>
              <a:t>, </a:t>
            </a:r>
            <a:r>
              <a:rPr lang="fr-FR" sz="1400" dirty="0" err="1">
                <a:solidFill>
                  <a:schemeClr val="dk1"/>
                </a:solidFill>
                <a:latin typeface="Gill Sans"/>
                <a:ea typeface="Gill Sans"/>
                <a:cs typeface="Gill Sans"/>
                <a:sym typeface="Gill Sans"/>
              </a:rPr>
              <a:t>pataj</a:t>
            </a:r>
            <a:r>
              <a:rPr lang="fr-FR" sz="1400" dirty="0">
                <a:solidFill>
                  <a:schemeClr val="dk1"/>
                </a:solidFill>
                <a:latin typeface="Gill Sans"/>
                <a:ea typeface="Gill Sans"/>
                <a:cs typeface="Gill Sans"/>
                <a:sym typeface="Gill Sans"/>
              </a:rPr>
              <a:t> </a:t>
            </a:r>
            <a:r>
              <a:rPr lang="fr-FR" sz="1400" dirty="0" err="1">
                <a:solidFill>
                  <a:schemeClr val="dk1"/>
                </a:solidFill>
                <a:latin typeface="Gill Sans"/>
                <a:ea typeface="Gill Sans"/>
                <a:cs typeface="Gill Sans"/>
                <a:sym typeface="Gill Sans"/>
              </a:rPr>
              <a:t>kou</a:t>
            </a:r>
            <a:r>
              <a:rPr lang="fr-FR" sz="1400" dirty="0">
                <a:solidFill>
                  <a:schemeClr val="dk1"/>
                </a:solidFill>
                <a:latin typeface="Gill Sans"/>
                <a:ea typeface="Gill Sans"/>
                <a:cs typeface="Gill Sans"/>
                <a:sym typeface="Gill Sans"/>
              </a:rPr>
              <a:t> 50/50 </a:t>
            </a:r>
            <a:r>
              <a:rPr lang="fr-FR" sz="1400" dirty="0" err="1">
                <a:solidFill>
                  <a:schemeClr val="dk1"/>
                </a:solidFill>
                <a:latin typeface="Gill Sans"/>
                <a:ea typeface="Gill Sans"/>
                <a:cs typeface="Gill Sans"/>
                <a:sym typeface="Gill Sans"/>
              </a:rPr>
              <a:t>kontribisyon</a:t>
            </a:r>
            <a:r>
              <a:rPr lang="fr-FR" sz="1400" dirty="0">
                <a:solidFill>
                  <a:schemeClr val="dk1"/>
                </a:solidFill>
                <a:latin typeface="Gill Sans"/>
                <a:ea typeface="Gill Sans"/>
                <a:cs typeface="Gill Sans"/>
                <a:sym typeface="Gill Sans"/>
              </a:rPr>
              <a:t> </a:t>
            </a:r>
            <a:r>
              <a:rPr lang="fr-FR" sz="1400" dirty="0" err="1">
                <a:solidFill>
                  <a:schemeClr val="dk1"/>
                </a:solidFill>
                <a:latin typeface="Gill Sans"/>
                <a:ea typeface="Gill Sans"/>
                <a:cs typeface="Gill Sans"/>
                <a:sym typeface="Gill Sans"/>
              </a:rPr>
              <a:t>pwojè-aktè</a:t>
            </a:r>
            <a:r>
              <a:rPr lang="fr-FR" sz="1400" dirty="0">
                <a:solidFill>
                  <a:schemeClr val="dk1"/>
                </a:solidFill>
                <a:latin typeface="Gill Sans"/>
                <a:ea typeface="Gill Sans"/>
                <a:cs typeface="Gill Sans"/>
                <a:sym typeface="Gill Sans"/>
              </a:rPr>
              <a:t>)</a:t>
            </a:r>
            <a:endParaRPr dirty="0"/>
          </a:p>
          <a:p>
            <a:pPr marL="457200" marR="0" lvl="0" indent="0" algn="l" rtl="0">
              <a:lnSpc>
                <a:spcPct val="107000"/>
              </a:lnSpc>
              <a:spcBef>
                <a:spcPts val="800"/>
              </a:spcBef>
              <a:spcAft>
                <a:spcPts val="0"/>
              </a:spcAft>
              <a:buNone/>
            </a:pPr>
            <a:r>
              <a:rPr lang="fr-FR" sz="1400" b="1" i="1" u="sng" dirty="0" err="1">
                <a:solidFill>
                  <a:schemeClr val="dk1"/>
                </a:solidFill>
                <a:latin typeface="Gill Sans"/>
                <a:ea typeface="Gill Sans"/>
                <a:cs typeface="Gill Sans"/>
                <a:sym typeface="Gill Sans"/>
              </a:rPr>
              <a:t>Kontra</a:t>
            </a:r>
            <a:r>
              <a:rPr lang="fr-FR" sz="1400" b="1" i="1" u="sng" dirty="0">
                <a:solidFill>
                  <a:schemeClr val="dk1"/>
                </a:solidFill>
                <a:latin typeface="Gill Sans"/>
                <a:ea typeface="Gill Sans"/>
                <a:cs typeface="Gill Sans"/>
                <a:sym typeface="Gill Sans"/>
              </a:rPr>
              <a:t> </a:t>
            </a:r>
            <a:r>
              <a:rPr lang="fr-FR" sz="1400" b="1" i="1" u="sng" dirty="0" err="1">
                <a:solidFill>
                  <a:schemeClr val="dk1"/>
                </a:solidFill>
                <a:latin typeface="Gill Sans"/>
                <a:ea typeface="Gill Sans"/>
                <a:cs typeface="Gill Sans"/>
                <a:sym typeface="Gill Sans"/>
              </a:rPr>
              <a:t>Soutretans</a:t>
            </a:r>
            <a:r>
              <a:rPr lang="fr-FR" sz="1400" b="1" i="1" u="sng" dirty="0">
                <a:solidFill>
                  <a:schemeClr val="dk1"/>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Itilize</a:t>
            </a:r>
            <a:r>
              <a:rPr lang="fr-FR" sz="1400" dirty="0">
                <a:solidFill>
                  <a:srgbClr val="000000"/>
                </a:solidFill>
                <a:latin typeface="Gill Sans"/>
                <a:ea typeface="Gill Sans"/>
                <a:cs typeface="Gill Sans"/>
                <a:sym typeface="Gill Sans"/>
              </a:rPr>
              <a:t>, teste </a:t>
            </a:r>
            <a:r>
              <a:rPr lang="fr-FR" sz="1400" dirty="0" err="1">
                <a:solidFill>
                  <a:srgbClr val="000000"/>
                </a:solidFill>
                <a:latin typeface="Gill Sans"/>
                <a:ea typeface="Gill Sans"/>
                <a:cs typeface="Gill Sans"/>
                <a:sym typeface="Gill Sans"/>
              </a:rPr>
              <a:t>sèvis</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ki</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esansyèl</a:t>
            </a:r>
            <a:r>
              <a:rPr lang="fr-FR" sz="1400" dirty="0">
                <a:solidFill>
                  <a:srgbClr val="000000"/>
                </a:solidFill>
                <a:latin typeface="Gill Sans"/>
                <a:ea typeface="Gill Sans"/>
                <a:cs typeface="Gill Sans"/>
                <a:sym typeface="Gill Sans"/>
              </a:rPr>
              <a:t> pou </a:t>
            </a:r>
            <a:r>
              <a:rPr lang="fr-FR" sz="1400" dirty="0" err="1">
                <a:solidFill>
                  <a:srgbClr val="000000"/>
                </a:solidFill>
                <a:latin typeface="Gill Sans"/>
                <a:ea typeface="Gill Sans"/>
                <a:cs typeface="Gill Sans"/>
                <a:sym typeface="Gill Sans"/>
              </a:rPr>
              <a:t>amelyore</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fonksyonman</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sistèm</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pwodiksyon</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finansman</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ak</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kofinansman</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èd</a:t>
            </a:r>
            <a:r>
              <a:rPr lang="fr-FR" sz="1400" dirty="0">
                <a:solidFill>
                  <a:srgbClr val="000000"/>
                </a:solidFill>
                <a:latin typeface="Gill Sans"/>
                <a:ea typeface="Gill Sans"/>
                <a:cs typeface="Gill Sans"/>
                <a:sym typeface="Gill Sans"/>
              </a:rPr>
              <a:t> pou </a:t>
            </a:r>
            <a:r>
              <a:rPr lang="fr-FR" sz="1400" dirty="0" err="1">
                <a:solidFill>
                  <a:srgbClr val="000000"/>
                </a:solidFill>
                <a:latin typeface="Gill Sans"/>
                <a:ea typeface="Gill Sans"/>
                <a:cs typeface="Gill Sans"/>
                <a:sym typeface="Gill Sans"/>
              </a:rPr>
              <a:t>devlopman</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kapasite</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aktè</a:t>
            </a:r>
            <a:r>
              <a:rPr lang="fr-FR" sz="1400" dirty="0">
                <a:solidFill>
                  <a:srgbClr val="000000"/>
                </a:solidFill>
                <a:latin typeface="Gill Sans"/>
                <a:ea typeface="Gill Sans"/>
                <a:cs typeface="Gill Sans"/>
                <a:sym typeface="Gill Sans"/>
              </a:rPr>
              <a:t> yo.</a:t>
            </a:r>
            <a:endParaRPr sz="1400" dirty="0">
              <a:solidFill>
                <a:schemeClr val="dk1"/>
              </a:solidFill>
              <a:latin typeface="Gill Sans"/>
              <a:ea typeface="Gill Sans"/>
              <a:cs typeface="Gill Sans"/>
              <a:sym typeface="Gill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1"/>
                                        </p:tgtEl>
                                        <p:attrNameLst>
                                          <p:attrName>style.visibility</p:attrName>
                                        </p:attrNameLst>
                                      </p:cBhvr>
                                      <p:to>
                                        <p:strVal val="visible"/>
                                      </p:to>
                                    </p:set>
                                    <p:animEffect transition="in" filter="fade">
                                      <p:cBhvr>
                                        <p:cTn id="7" dur="500"/>
                                        <p:tgtEl>
                                          <p:spTgt spid="16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9"/>
                                        </p:tgtEl>
                                        <p:attrNameLst>
                                          <p:attrName>style.visibility</p:attrName>
                                        </p:attrNameLst>
                                      </p:cBhvr>
                                      <p:to>
                                        <p:strVal val="visible"/>
                                      </p:to>
                                    </p:set>
                                    <p:animEffect transition="in" filter="fade">
                                      <p:cBhvr>
                                        <p:cTn id="12" dur="500"/>
                                        <p:tgtEl>
                                          <p:spTgt spid="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itle Slid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 Slides">
  <a:themeElements>
    <a:clrScheme name="FTF_Colors">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799B5"/>
      </a:accent5>
      <a:accent6>
        <a:srgbClr val="D37D28"/>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ontent Slides">
  <a:themeElements>
    <a:clrScheme name="FTF_Colors">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799B5"/>
      </a:accent5>
      <a:accent6>
        <a:srgbClr val="D37D28"/>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Closing Slid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Feed the Future-only branded blank">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Closing Slid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2_Closing Slid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21ab97d7-8e75-4056-826b-9d8ec665c5a3}" enabled="0" method="" siteId="{21ab97d7-8e75-4056-826b-9d8ec665c5a3}" removed="1"/>
</clbl:labelList>
</file>

<file path=docProps/app.xml><?xml version="1.0" encoding="utf-8"?>
<Properties xmlns="http://schemas.openxmlformats.org/officeDocument/2006/extended-properties" xmlns:vt="http://schemas.openxmlformats.org/officeDocument/2006/docPropsVTypes">
  <TotalTime>44</TotalTime>
  <Words>1672</Words>
  <Application>Microsoft Office PowerPoint</Application>
  <PresentationFormat>On-screen Show (4:3)</PresentationFormat>
  <Paragraphs>152</Paragraphs>
  <Slides>17</Slides>
  <Notes>17</Notes>
  <HiddenSlides>0</HiddenSlides>
  <MMClips>0</MMClips>
  <ScaleCrop>false</ScaleCrop>
  <HeadingPairs>
    <vt:vector size="6" baseType="variant">
      <vt:variant>
        <vt:lpstr>Fonts Used</vt:lpstr>
      </vt:variant>
      <vt:variant>
        <vt:i4>6</vt:i4>
      </vt:variant>
      <vt:variant>
        <vt:lpstr>Theme</vt:lpstr>
      </vt:variant>
      <vt:variant>
        <vt:i4>7</vt:i4>
      </vt:variant>
      <vt:variant>
        <vt:lpstr>Slide Titles</vt:lpstr>
      </vt:variant>
      <vt:variant>
        <vt:i4>17</vt:i4>
      </vt:variant>
    </vt:vector>
  </HeadingPairs>
  <TitlesOfParts>
    <vt:vector size="30" baseType="lpstr">
      <vt:lpstr>Calibri</vt:lpstr>
      <vt:lpstr>Quattrocento Sans</vt:lpstr>
      <vt:lpstr>inherit</vt:lpstr>
      <vt:lpstr>Gill Sans MT</vt:lpstr>
      <vt:lpstr>Gill Sans</vt:lpstr>
      <vt:lpstr>Arial</vt:lpstr>
      <vt:lpstr>Title Slide</vt:lpstr>
      <vt:lpstr>Content Slides</vt:lpstr>
      <vt:lpstr>2_Content Slides</vt:lpstr>
      <vt:lpstr>1_Closing Slide</vt:lpstr>
      <vt:lpstr>Feed the Future-only branded blank</vt:lpstr>
      <vt:lpstr>Closing Slide</vt:lpstr>
      <vt:lpstr>2_Closing Slide</vt:lpstr>
      <vt:lpstr>PowerPoint Presentation</vt:lpstr>
      <vt:lpstr>TI KOUT PREZANTASYON SOU PARE</vt:lpstr>
      <vt:lpstr>OBJEKTIF AK REZILTA</vt:lpstr>
      <vt:lpstr>PowerPoint Presentation</vt:lpstr>
      <vt:lpstr>APWÒCH DEVLOPMAN SISTÈM MACHE</vt:lpstr>
      <vt:lpstr>PowerPoint Presentation</vt:lpstr>
      <vt:lpstr>PRENSIPAL PRENSIP APWÒCH LA </vt:lpstr>
      <vt:lpstr>PRENSIPAL PRENSIP APWÒCH LA</vt:lpstr>
      <vt:lpstr>PowerPoint Presentation</vt:lpstr>
      <vt:lpstr>PowerPoint Presentation</vt:lpstr>
      <vt:lpstr>PowerPoint Presentation</vt:lpstr>
      <vt:lpstr>Konnen ki rezilta pare ap chache</vt:lpstr>
      <vt:lpstr>Konsiderasyon le nou ap elabore projè nou</vt:lpstr>
      <vt:lpstr>Konsiderasyon le nou ap elabore projè nou</vt:lpstr>
      <vt:lpstr>ERÈ FREKAN POU W EVITE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Miya Rowe</dc:creator>
  <cp:lastModifiedBy>Parvilus, Betty</cp:lastModifiedBy>
  <cp:revision>6</cp:revision>
  <dcterms:created xsi:type="dcterms:W3CDTF">2015-01-15T01:04:45Z</dcterms:created>
  <dcterms:modified xsi:type="dcterms:W3CDTF">2024-11-15T17:54:28Z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0x01010007FEBA0AEA26214D8584C8C79CA7E758</vt:lpwstr>
  </property>
</Properties>
</file>