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slideLayouts/slideLayout9.xml" ContentType="application/vnd.openxmlformats-officedocument.presentationml.slideLayout+xml"/>
  <Override PartName="/ppt/theme/theme3.xml" ContentType="application/vnd.openxmlformats-officedocument.theme+xml"/>
  <Override PartName="/ppt/slideLayouts/slideLayout10.xml" ContentType="application/vnd.openxmlformats-officedocument.presentationml.slideLayout+xml"/>
  <Override PartName="/ppt/theme/theme4.xml" ContentType="application/vnd.openxmlformats-officedocument.theme+xml"/>
  <Override PartName="/ppt/slideLayouts/slideLayout11.xml" ContentType="application/vnd.openxmlformats-officedocument.presentationml.slideLayout+xml"/>
  <Override PartName="/ppt/theme/theme5.xml" ContentType="application/vnd.openxmlformats-officedocument.theme+xml"/>
  <Override PartName="/ppt/slideLayouts/slideLayout12.xml" ContentType="application/vnd.openxmlformats-officedocument.presentationml.slideLayout+xml"/>
  <Override PartName="/ppt/theme/theme6.xml" ContentType="application/vnd.openxmlformats-officedocument.theme+xml"/>
  <Override PartName="/ppt/theme/theme7.xml" ContentType="application/vnd.openxmlformats-officedocument.theme+xml"/>
  <Override PartName="/ppt/theme/theme8.xml" ContentType="application/vnd.openxmlformats-officedocument.theme+xml"/>
  <Override PartName="/ppt/notesSlides/notesSlide1.xml" ContentType="application/vnd.openxmlformats-officedocument.presentationml.notesSlide+xml"/>
  <Override PartName="/ppt/tags/tag1.xml" ContentType="application/vnd.openxmlformats-officedocument.presentationml.tags+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98" r:id="rId4"/>
    <p:sldMasterId id="2147483686" r:id="rId5"/>
    <p:sldMasterId id="2147483707" r:id="rId6"/>
    <p:sldMasterId id="2147483701" r:id="rId7"/>
    <p:sldMasterId id="2147483731" r:id="rId8"/>
    <p:sldMasterId id="2147483767" r:id="rId9"/>
  </p:sldMasterIdLst>
  <p:notesMasterIdLst>
    <p:notesMasterId r:id="rId20"/>
  </p:notesMasterIdLst>
  <p:handoutMasterIdLst>
    <p:handoutMasterId r:id="rId21"/>
  </p:handoutMasterIdLst>
  <p:sldIdLst>
    <p:sldId id="390" r:id="rId10"/>
    <p:sldId id="2141412162" r:id="rId11"/>
    <p:sldId id="2141412169" r:id="rId12"/>
    <p:sldId id="528" r:id="rId13"/>
    <p:sldId id="532" r:id="rId14"/>
    <p:sldId id="2141412193" r:id="rId15"/>
    <p:sldId id="2141412200" r:id="rId16"/>
    <p:sldId id="2141412201" r:id="rId17"/>
    <p:sldId id="2141412182" r:id="rId18"/>
    <p:sldId id="2141412177" r:id="rId19"/>
  </p:sldIdLst>
  <p:sldSz cx="9144000" cy="6858000" type="screen4x3"/>
  <p:notesSz cx="6950075" cy="9236075"/>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799B5"/>
    <a:srgbClr val="00FFCC"/>
    <a:srgbClr val="006600"/>
    <a:srgbClr val="788D36"/>
    <a:srgbClr val="D37D28"/>
    <a:srgbClr val="94A545"/>
    <a:srgbClr val="000000"/>
    <a:srgbClr val="3C7E94"/>
    <a:srgbClr val="BA6324"/>
    <a:srgbClr val="878A8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5BAEC686-275A-407B-9773-6C36EB61FB17}" v="16" dt="2023-12-12T17:00:45.391"/>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778" autoAdjust="0"/>
    <p:restoredTop sz="77003" autoAdjust="0"/>
  </p:normalViewPr>
  <p:slideViewPr>
    <p:cSldViewPr snapToGrid="0" showGuides="1">
      <p:cViewPr>
        <p:scale>
          <a:sx n="80" d="100"/>
          <a:sy n="80" d="100"/>
        </p:scale>
        <p:origin x="804" y="-22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5.xml"/><Relationship Id="rId13" Type="http://schemas.openxmlformats.org/officeDocument/2006/relationships/slide" Target="slides/slide4.xml"/><Relationship Id="rId18" Type="http://schemas.openxmlformats.org/officeDocument/2006/relationships/slide" Target="slides/slide9.xml"/><Relationship Id="rId26" Type="http://schemas.microsoft.com/office/2016/11/relationships/changesInfo" Target="changesInfos/changesInfo1.xml"/><Relationship Id="rId3" Type="http://schemas.openxmlformats.org/officeDocument/2006/relationships/customXml" Target="../customXml/item3.xml"/><Relationship Id="rId21" Type="http://schemas.openxmlformats.org/officeDocument/2006/relationships/handoutMaster" Target="handoutMasters/handoutMaster1.xml"/><Relationship Id="rId7" Type="http://schemas.openxmlformats.org/officeDocument/2006/relationships/slideMaster" Target="slideMasters/slideMaster4.xml"/><Relationship Id="rId12" Type="http://schemas.openxmlformats.org/officeDocument/2006/relationships/slide" Target="slides/slide3.xml"/><Relationship Id="rId17" Type="http://schemas.openxmlformats.org/officeDocument/2006/relationships/slide" Target="slides/slide8.xml"/><Relationship Id="rId25"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7.xml"/><Relationship Id="rId20"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2.xml"/><Relationship Id="rId24" Type="http://schemas.openxmlformats.org/officeDocument/2006/relationships/theme" Target="theme/theme1.xml"/><Relationship Id="rId5" Type="http://schemas.openxmlformats.org/officeDocument/2006/relationships/slideMaster" Target="slideMasters/slideMaster2.xml"/><Relationship Id="rId15" Type="http://schemas.openxmlformats.org/officeDocument/2006/relationships/slide" Target="slides/slide6.xml"/><Relationship Id="rId23" Type="http://schemas.openxmlformats.org/officeDocument/2006/relationships/viewProps" Target="viewProps.xml"/><Relationship Id="rId10" Type="http://schemas.openxmlformats.org/officeDocument/2006/relationships/slide" Target="slides/slide1.xml"/><Relationship Id="rId19" Type="http://schemas.openxmlformats.org/officeDocument/2006/relationships/slide" Target="slides/slide10.xml"/><Relationship Id="rId4" Type="http://schemas.openxmlformats.org/officeDocument/2006/relationships/slideMaster" Target="slideMasters/slideMaster1.xml"/><Relationship Id="rId9" Type="http://schemas.openxmlformats.org/officeDocument/2006/relationships/slideMaster" Target="slideMasters/slideMaster6.xml"/><Relationship Id="rId14" Type="http://schemas.openxmlformats.org/officeDocument/2006/relationships/slide" Target="slides/slide5.xml"/><Relationship Id="rId22" Type="http://schemas.openxmlformats.org/officeDocument/2006/relationships/presProps" Target="presProps.xml"/><Relationship Id="rId27"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Daniel, Jean" userId="dc8fe012-0030-4edc-92e9-c71769dc9868" providerId="ADAL" clId="{5BAEC686-275A-407B-9773-6C36EB61FB17}"/>
    <pc:docChg chg="undo custSel modSld">
      <pc:chgData name="Daniel, Jean" userId="dc8fe012-0030-4edc-92e9-c71769dc9868" providerId="ADAL" clId="{5BAEC686-275A-407B-9773-6C36EB61FB17}" dt="2023-12-12T17:07:18.600" v="655" actId="1035"/>
      <pc:docMkLst>
        <pc:docMk/>
      </pc:docMkLst>
      <pc:sldChg chg="modSp mod">
        <pc:chgData name="Daniel, Jean" userId="dc8fe012-0030-4edc-92e9-c71769dc9868" providerId="ADAL" clId="{5BAEC686-275A-407B-9773-6C36EB61FB17}" dt="2023-12-12T14:12:28.279" v="256" actId="1036"/>
        <pc:sldMkLst>
          <pc:docMk/>
          <pc:sldMk cId="2982037556" sldId="532"/>
        </pc:sldMkLst>
        <pc:spChg chg="mod">
          <ac:chgData name="Daniel, Jean" userId="dc8fe012-0030-4edc-92e9-c71769dc9868" providerId="ADAL" clId="{5BAEC686-275A-407B-9773-6C36EB61FB17}" dt="2023-12-12T14:12:28.279" v="256" actId="1036"/>
          <ac:spMkLst>
            <pc:docMk/>
            <pc:sldMk cId="2982037556" sldId="532"/>
            <ac:spMk id="2" creationId="{8768BBE9-7A62-2A5C-E5D0-CEB458DA6F68}"/>
          </ac:spMkLst>
        </pc:spChg>
        <pc:spChg chg="mod">
          <ac:chgData name="Daniel, Jean" userId="dc8fe012-0030-4edc-92e9-c71769dc9868" providerId="ADAL" clId="{5BAEC686-275A-407B-9773-6C36EB61FB17}" dt="2023-12-12T14:12:23.970" v="243" actId="1036"/>
          <ac:spMkLst>
            <pc:docMk/>
            <pc:sldMk cId="2982037556" sldId="532"/>
            <ac:spMk id="3" creationId="{74E6A2B2-98E5-A2E1-133D-4D4A918BE236}"/>
          </ac:spMkLst>
        </pc:spChg>
      </pc:sldChg>
      <pc:sldChg chg="addSp delSp modSp mod">
        <pc:chgData name="Daniel, Jean" userId="dc8fe012-0030-4edc-92e9-c71769dc9868" providerId="ADAL" clId="{5BAEC686-275A-407B-9773-6C36EB61FB17}" dt="2023-12-12T17:07:18.600" v="655" actId="1035"/>
        <pc:sldMkLst>
          <pc:docMk/>
          <pc:sldMk cId="3043697737" sldId="2141412182"/>
        </pc:sldMkLst>
        <pc:spChg chg="mod">
          <ac:chgData name="Daniel, Jean" userId="dc8fe012-0030-4edc-92e9-c71769dc9868" providerId="ADAL" clId="{5BAEC686-275A-407B-9773-6C36EB61FB17}" dt="2023-12-12T17:07:18.600" v="655" actId="1035"/>
          <ac:spMkLst>
            <pc:docMk/>
            <pc:sldMk cId="3043697737" sldId="2141412182"/>
            <ac:spMk id="3" creationId="{E7BBAEBD-926C-C943-5377-A9C7E388C39F}"/>
          </ac:spMkLst>
        </pc:spChg>
        <pc:spChg chg="add del mod">
          <ac:chgData name="Daniel, Jean" userId="dc8fe012-0030-4edc-92e9-c71769dc9868" providerId="ADAL" clId="{5BAEC686-275A-407B-9773-6C36EB61FB17}" dt="2023-12-12T17:07:09.081" v="627" actId="1035"/>
          <ac:spMkLst>
            <pc:docMk/>
            <pc:sldMk cId="3043697737" sldId="2141412182"/>
            <ac:spMk id="7" creationId="{68DB7417-F819-FAB1-8E4D-265A047E1131}"/>
          </ac:spMkLst>
        </pc:spChg>
        <pc:spChg chg="mod">
          <ac:chgData name="Daniel, Jean" userId="dc8fe012-0030-4edc-92e9-c71769dc9868" providerId="ADAL" clId="{5BAEC686-275A-407B-9773-6C36EB61FB17}" dt="2023-12-12T17:06:40.210" v="618" actId="14100"/>
          <ac:spMkLst>
            <pc:docMk/>
            <pc:sldMk cId="3043697737" sldId="2141412182"/>
            <ac:spMk id="9" creationId="{92197045-5B4C-4139-9473-37F19EC5F059}"/>
          </ac:spMkLst>
        </pc:spChg>
        <pc:grpChg chg="mod">
          <ac:chgData name="Daniel, Jean" userId="dc8fe012-0030-4edc-92e9-c71769dc9868" providerId="ADAL" clId="{5BAEC686-275A-407B-9773-6C36EB61FB17}" dt="2023-12-12T17:06:28.789" v="617" actId="14100"/>
          <ac:grpSpMkLst>
            <pc:docMk/>
            <pc:sldMk cId="3043697737" sldId="2141412182"/>
            <ac:grpSpMk id="4" creationId="{ACDB31BD-AA3F-37E6-D54D-23ECDFD661EB}"/>
          </ac:grpSpMkLst>
        </pc:grpChg>
        <pc:picChg chg="mod">
          <ac:chgData name="Daniel, Jean" userId="dc8fe012-0030-4edc-92e9-c71769dc9868" providerId="ADAL" clId="{5BAEC686-275A-407B-9773-6C36EB61FB17}" dt="2023-12-12T17:03:32.303" v="601" actId="1038"/>
          <ac:picMkLst>
            <pc:docMk/>
            <pc:sldMk cId="3043697737" sldId="2141412182"/>
            <ac:picMk id="8" creationId="{988A90E1-66EB-5899-8F3E-EC2FC5B19E46}"/>
          </ac:picMkLst>
        </pc:picChg>
        <pc:picChg chg="mod">
          <ac:chgData name="Daniel, Jean" userId="dc8fe012-0030-4edc-92e9-c71769dc9868" providerId="ADAL" clId="{5BAEC686-275A-407B-9773-6C36EB61FB17}" dt="2023-12-12T17:02:44.884" v="472" actId="1035"/>
          <ac:picMkLst>
            <pc:docMk/>
            <pc:sldMk cId="3043697737" sldId="2141412182"/>
            <ac:picMk id="10" creationId="{490379AC-7CC3-03AC-386E-74D2FF92D9DB}"/>
          </ac:picMkLst>
        </pc:picChg>
        <pc:picChg chg="mod">
          <ac:chgData name="Daniel, Jean" userId="dc8fe012-0030-4edc-92e9-c71769dc9868" providerId="ADAL" clId="{5BAEC686-275A-407B-9773-6C36EB61FB17}" dt="2023-12-12T17:03:11.490" v="534" actId="1035"/>
          <ac:picMkLst>
            <pc:docMk/>
            <pc:sldMk cId="3043697737" sldId="2141412182"/>
            <ac:picMk id="11" creationId="{B41FEBD4-5590-083D-1660-A2FA7394413F}"/>
          </ac:picMkLst>
        </pc:picChg>
        <pc:picChg chg="mod">
          <ac:chgData name="Daniel, Jean" userId="dc8fe012-0030-4edc-92e9-c71769dc9868" providerId="ADAL" clId="{5BAEC686-275A-407B-9773-6C36EB61FB17}" dt="2023-12-12T17:02:59.399" v="509" actId="1036"/>
          <ac:picMkLst>
            <pc:docMk/>
            <pc:sldMk cId="3043697737" sldId="2141412182"/>
            <ac:picMk id="12" creationId="{CF686840-407A-AC2F-04DB-0F76C763E5A8}"/>
          </ac:picMkLst>
        </pc:picChg>
        <pc:picChg chg="mod">
          <ac:chgData name="Daniel, Jean" userId="dc8fe012-0030-4edc-92e9-c71769dc9868" providerId="ADAL" clId="{5BAEC686-275A-407B-9773-6C36EB61FB17}" dt="2023-12-12T17:03:18.632" v="555" actId="1036"/>
          <ac:picMkLst>
            <pc:docMk/>
            <pc:sldMk cId="3043697737" sldId="2141412182"/>
            <ac:picMk id="13" creationId="{387C3432-8457-2967-EABC-2ACE0A2DD239}"/>
          </ac:picMkLst>
        </pc:picChg>
        <pc:picChg chg="mod">
          <ac:chgData name="Daniel, Jean" userId="dc8fe012-0030-4edc-92e9-c71769dc9868" providerId="ADAL" clId="{5BAEC686-275A-407B-9773-6C36EB61FB17}" dt="2023-12-12T17:03:26.301" v="580" actId="1038"/>
          <ac:picMkLst>
            <pc:docMk/>
            <pc:sldMk cId="3043697737" sldId="2141412182"/>
            <ac:picMk id="14" creationId="{48E8A4E7-DE62-82C7-344E-209883F54F13}"/>
          </ac:picMkLst>
        </pc:picChg>
      </pc:sldChg>
      <pc:sldChg chg="modSp mod">
        <pc:chgData name="Daniel, Jean" userId="dc8fe012-0030-4edc-92e9-c71769dc9868" providerId="ADAL" clId="{5BAEC686-275A-407B-9773-6C36EB61FB17}" dt="2023-12-12T14:12:37.324" v="273" actId="1038"/>
        <pc:sldMkLst>
          <pc:docMk/>
          <pc:sldMk cId="4032238180" sldId="2141412193"/>
        </pc:sldMkLst>
        <pc:picChg chg="mod">
          <ac:chgData name="Daniel, Jean" userId="dc8fe012-0030-4edc-92e9-c71769dc9868" providerId="ADAL" clId="{5BAEC686-275A-407B-9773-6C36EB61FB17}" dt="2023-12-12T14:12:37.324" v="273" actId="1038"/>
          <ac:picMkLst>
            <pc:docMk/>
            <pc:sldMk cId="4032238180" sldId="2141412193"/>
            <ac:picMk id="2" creationId="{D0304E99-BA2F-0EA2-44C8-2F2D85482A15}"/>
          </ac:picMkLst>
        </pc:picChg>
      </pc:sldChg>
      <pc:sldChg chg="modSp mod">
        <pc:chgData name="Daniel, Jean" userId="dc8fe012-0030-4edc-92e9-c71769dc9868" providerId="ADAL" clId="{5BAEC686-275A-407B-9773-6C36EB61FB17}" dt="2023-12-12T14:10:25.410" v="206" actId="403"/>
        <pc:sldMkLst>
          <pc:docMk/>
          <pc:sldMk cId="1457348825" sldId="2141412200"/>
        </pc:sldMkLst>
        <pc:spChg chg="mod">
          <ac:chgData name="Daniel, Jean" userId="dc8fe012-0030-4edc-92e9-c71769dc9868" providerId="ADAL" clId="{5BAEC686-275A-407B-9773-6C36EB61FB17}" dt="2023-12-12T14:10:25.410" v="206" actId="403"/>
          <ac:spMkLst>
            <pc:docMk/>
            <pc:sldMk cId="1457348825" sldId="2141412200"/>
            <ac:spMk id="3" creationId="{53188E62-EE16-B438-48BC-6A9CCD2C4250}"/>
          </ac:spMkLst>
        </pc:spChg>
      </pc:sldChg>
      <pc:sldChg chg="modSp mod">
        <pc:chgData name="Daniel, Jean" userId="dc8fe012-0030-4edc-92e9-c71769dc9868" providerId="ADAL" clId="{5BAEC686-275A-407B-9773-6C36EB61FB17}" dt="2023-12-12T14:13:13.015" v="312" actId="6549"/>
        <pc:sldMkLst>
          <pc:docMk/>
          <pc:sldMk cId="3711093047" sldId="2141412201"/>
        </pc:sldMkLst>
        <pc:spChg chg="mod">
          <ac:chgData name="Daniel, Jean" userId="dc8fe012-0030-4edc-92e9-c71769dc9868" providerId="ADAL" clId="{5BAEC686-275A-407B-9773-6C36EB61FB17}" dt="2023-12-12T14:07:46.921" v="163" actId="20577"/>
          <ac:spMkLst>
            <pc:docMk/>
            <pc:sldMk cId="3711093047" sldId="2141412201"/>
            <ac:spMk id="2" creationId="{90B70B79-EAC7-270C-6238-A06CEF7DEDD4}"/>
          </ac:spMkLst>
        </pc:spChg>
        <pc:spChg chg="mod">
          <ac:chgData name="Daniel, Jean" userId="dc8fe012-0030-4edc-92e9-c71769dc9868" providerId="ADAL" clId="{5BAEC686-275A-407B-9773-6C36EB61FB17}" dt="2023-12-12T14:13:13.015" v="312" actId="6549"/>
          <ac:spMkLst>
            <pc:docMk/>
            <pc:sldMk cId="3711093047" sldId="2141412201"/>
            <ac:spMk id="3" creationId="{53188E62-EE16-B438-48BC-6A9CCD2C4250}"/>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8.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11699" cy="461804"/>
          </a:xfrm>
          <a:prstGeom prst="rect">
            <a:avLst/>
          </a:prstGeom>
        </p:spPr>
        <p:txBody>
          <a:bodyPr vert="horz" lIns="92492" tIns="46246" rIns="92492" bIns="46246" rtlCol="0"/>
          <a:lstStyle>
            <a:lvl1pPr algn="l">
              <a:defRPr sz="1200"/>
            </a:lvl1pPr>
          </a:lstStyle>
          <a:p>
            <a:endParaRPr lang="en-US"/>
          </a:p>
        </p:txBody>
      </p:sp>
      <p:sp>
        <p:nvSpPr>
          <p:cNvPr id="3" name="Date Placeholder 2"/>
          <p:cNvSpPr>
            <a:spLocks noGrp="1"/>
          </p:cNvSpPr>
          <p:nvPr>
            <p:ph type="dt" sz="quarter" idx="1"/>
          </p:nvPr>
        </p:nvSpPr>
        <p:spPr>
          <a:xfrm>
            <a:off x="3936768" y="0"/>
            <a:ext cx="3011699" cy="461804"/>
          </a:xfrm>
          <a:prstGeom prst="rect">
            <a:avLst/>
          </a:prstGeom>
        </p:spPr>
        <p:txBody>
          <a:bodyPr vert="horz" lIns="92492" tIns="46246" rIns="92492" bIns="46246" rtlCol="0"/>
          <a:lstStyle>
            <a:lvl1pPr algn="r">
              <a:defRPr sz="1200"/>
            </a:lvl1pPr>
          </a:lstStyle>
          <a:p>
            <a:fld id="{67F5253C-9A75-AF46-ACEE-EAEE5B05D801}" type="datetimeFigureOut">
              <a:rPr lang="en-US" smtClean="0"/>
              <a:pPr/>
              <a:t>12/12/2023</a:t>
            </a:fld>
            <a:endParaRPr lang="en-US"/>
          </a:p>
        </p:txBody>
      </p:sp>
      <p:sp>
        <p:nvSpPr>
          <p:cNvPr id="4" name="Footer Placeholder 3"/>
          <p:cNvSpPr>
            <a:spLocks noGrp="1"/>
          </p:cNvSpPr>
          <p:nvPr>
            <p:ph type="ftr" sz="quarter" idx="2"/>
          </p:nvPr>
        </p:nvSpPr>
        <p:spPr>
          <a:xfrm>
            <a:off x="0" y="8772668"/>
            <a:ext cx="3011699" cy="461804"/>
          </a:xfrm>
          <a:prstGeom prst="rect">
            <a:avLst/>
          </a:prstGeom>
        </p:spPr>
        <p:txBody>
          <a:bodyPr vert="horz" lIns="92492" tIns="46246" rIns="92492" bIns="46246" rtlCol="0" anchor="b"/>
          <a:lstStyle>
            <a:lvl1pPr algn="l">
              <a:defRPr sz="1200"/>
            </a:lvl1pPr>
          </a:lstStyle>
          <a:p>
            <a:endParaRPr lang="en-US"/>
          </a:p>
        </p:txBody>
      </p:sp>
      <p:sp>
        <p:nvSpPr>
          <p:cNvPr id="5" name="Slide Number Placeholder 4"/>
          <p:cNvSpPr>
            <a:spLocks noGrp="1"/>
          </p:cNvSpPr>
          <p:nvPr>
            <p:ph type="sldNum" sz="quarter" idx="3"/>
          </p:nvPr>
        </p:nvSpPr>
        <p:spPr>
          <a:xfrm>
            <a:off x="3936768" y="8772668"/>
            <a:ext cx="3011699" cy="461804"/>
          </a:xfrm>
          <a:prstGeom prst="rect">
            <a:avLst/>
          </a:prstGeom>
        </p:spPr>
        <p:txBody>
          <a:bodyPr vert="horz" lIns="92492" tIns="46246" rIns="92492" bIns="46246" rtlCol="0" anchor="b"/>
          <a:lstStyle>
            <a:lvl1pPr algn="r">
              <a:defRPr sz="1200"/>
            </a:lvl1pPr>
          </a:lstStyle>
          <a:p>
            <a:fld id="{D1A940B9-CD79-EF4A-961D-7F81D59A9659}" type="slidenum">
              <a:rPr lang="en-US" smtClean="0"/>
              <a:pPr/>
              <a:t>‹#›</a:t>
            </a:fld>
            <a:endParaRPr lang="en-US"/>
          </a:p>
        </p:txBody>
      </p:sp>
    </p:spTree>
    <p:extLst>
      <p:ext uri="{BB962C8B-B14F-4D97-AF65-F5344CB8AC3E}">
        <p14:creationId xmlns:p14="http://schemas.microsoft.com/office/powerpoint/2010/main" val="711619326"/>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7.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11699" cy="461804"/>
          </a:xfrm>
          <a:prstGeom prst="rect">
            <a:avLst/>
          </a:prstGeom>
        </p:spPr>
        <p:txBody>
          <a:bodyPr vert="horz" lIns="92492" tIns="46246" rIns="92492" bIns="46246" rtlCol="0"/>
          <a:lstStyle>
            <a:lvl1pPr algn="l">
              <a:defRPr sz="1200"/>
            </a:lvl1pPr>
          </a:lstStyle>
          <a:p>
            <a:endParaRPr lang="en-US"/>
          </a:p>
        </p:txBody>
      </p:sp>
      <p:sp>
        <p:nvSpPr>
          <p:cNvPr id="3" name="Date Placeholder 2"/>
          <p:cNvSpPr>
            <a:spLocks noGrp="1"/>
          </p:cNvSpPr>
          <p:nvPr>
            <p:ph type="dt" idx="1"/>
          </p:nvPr>
        </p:nvSpPr>
        <p:spPr>
          <a:xfrm>
            <a:off x="3936768" y="0"/>
            <a:ext cx="3011699" cy="461804"/>
          </a:xfrm>
          <a:prstGeom prst="rect">
            <a:avLst/>
          </a:prstGeom>
        </p:spPr>
        <p:txBody>
          <a:bodyPr vert="horz" lIns="92492" tIns="46246" rIns="92492" bIns="46246" rtlCol="0"/>
          <a:lstStyle>
            <a:lvl1pPr algn="r">
              <a:defRPr sz="1200"/>
            </a:lvl1pPr>
          </a:lstStyle>
          <a:p>
            <a:fld id="{6B0B5A0C-4C94-FA4D-AE3B-06DAC0064AF4}" type="datetimeFigureOut">
              <a:rPr lang="en-US" smtClean="0"/>
              <a:pPr/>
              <a:t>12/12/2023</a:t>
            </a:fld>
            <a:endParaRPr lang="en-US"/>
          </a:p>
        </p:txBody>
      </p:sp>
      <p:sp>
        <p:nvSpPr>
          <p:cNvPr id="4" name="Slide Image Placeholder 3"/>
          <p:cNvSpPr>
            <a:spLocks noGrp="1" noRot="1" noChangeAspect="1"/>
          </p:cNvSpPr>
          <p:nvPr>
            <p:ph type="sldImg" idx="2"/>
          </p:nvPr>
        </p:nvSpPr>
        <p:spPr>
          <a:xfrm>
            <a:off x="1165225" y="692150"/>
            <a:ext cx="4619625" cy="3463925"/>
          </a:xfrm>
          <a:prstGeom prst="rect">
            <a:avLst/>
          </a:prstGeom>
          <a:noFill/>
          <a:ln w="12700">
            <a:solidFill>
              <a:prstClr val="black"/>
            </a:solidFill>
          </a:ln>
        </p:spPr>
        <p:txBody>
          <a:bodyPr vert="horz" lIns="92492" tIns="46246" rIns="92492" bIns="46246" rtlCol="0" anchor="ctr"/>
          <a:lstStyle/>
          <a:p>
            <a:endParaRPr lang="en-US"/>
          </a:p>
        </p:txBody>
      </p:sp>
      <p:sp>
        <p:nvSpPr>
          <p:cNvPr id="5" name="Notes Placeholder 4"/>
          <p:cNvSpPr>
            <a:spLocks noGrp="1"/>
          </p:cNvSpPr>
          <p:nvPr>
            <p:ph type="body" sz="quarter" idx="3"/>
          </p:nvPr>
        </p:nvSpPr>
        <p:spPr>
          <a:xfrm>
            <a:off x="695008" y="4387136"/>
            <a:ext cx="5560060" cy="4156234"/>
          </a:xfrm>
          <a:prstGeom prst="rect">
            <a:avLst/>
          </a:prstGeom>
        </p:spPr>
        <p:txBody>
          <a:bodyPr vert="horz" lIns="92492" tIns="46246" rIns="92492" bIns="46246"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772668"/>
            <a:ext cx="3011699" cy="461804"/>
          </a:xfrm>
          <a:prstGeom prst="rect">
            <a:avLst/>
          </a:prstGeom>
        </p:spPr>
        <p:txBody>
          <a:bodyPr vert="horz" lIns="92492" tIns="46246" rIns="92492" bIns="46246" rtlCol="0" anchor="b"/>
          <a:lstStyle>
            <a:lvl1pPr algn="l">
              <a:defRPr sz="1200"/>
            </a:lvl1pPr>
          </a:lstStyle>
          <a:p>
            <a:endParaRPr lang="en-US"/>
          </a:p>
        </p:txBody>
      </p:sp>
      <p:sp>
        <p:nvSpPr>
          <p:cNvPr id="7" name="Slide Number Placeholder 6"/>
          <p:cNvSpPr>
            <a:spLocks noGrp="1"/>
          </p:cNvSpPr>
          <p:nvPr>
            <p:ph type="sldNum" sz="quarter" idx="5"/>
          </p:nvPr>
        </p:nvSpPr>
        <p:spPr>
          <a:xfrm>
            <a:off x="3936768" y="8772668"/>
            <a:ext cx="3011699" cy="461804"/>
          </a:xfrm>
          <a:prstGeom prst="rect">
            <a:avLst/>
          </a:prstGeom>
        </p:spPr>
        <p:txBody>
          <a:bodyPr vert="horz" lIns="92492" tIns="46246" rIns="92492" bIns="46246" rtlCol="0" anchor="b"/>
          <a:lstStyle>
            <a:lvl1pPr algn="r">
              <a:defRPr sz="1200"/>
            </a:lvl1pPr>
          </a:lstStyle>
          <a:p>
            <a:fld id="{DD154D62-D7A5-D248-8B93-7A8623E1000B}" type="slidenum">
              <a:rPr lang="en-US" smtClean="0"/>
              <a:pPr/>
              <a:t>‹#›</a:t>
            </a:fld>
            <a:endParaRPr lang="en-US"/>
          </a:p>
        </p:txBody>
      </p:sp>
    </p:spTree>
    <p:extLst>
      <p:ext uri="{BB962C8B-B14F-4D97-AF65-F5344CB8AC3E}">
        <p14:creationId xmlns:p14="http://schemas.microsoft.com/office/powerpoint/2010/main" val="1423317391"/>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r>
              <a:rPr lang="en-US" dirty="0"/>
              <a:t> </a:t>
            </a:r>
          </a:p>
        </p:txBody>
      </p:sp>
      <p:sp>
        <p:nvSpPr>
          <p:cNvPr id="4" name="Slide Number Placeholder 3"/>
          <p:cNvSpPr>
            <a:spLocks noGrp="1"/>
          </p:cNvSpPr>
          <p:nvPr>
            <p:ph type="sldNum" sz="quarter" idx="5"/>
          </p:nvPr>
        </p:nvSpPr>
        <p:spPr/>
        <p:txBody>
          <a:bodyPr/>
          <a:lstStyle/>
          <a:p>
            <a:fld id="{DD154D62-D7A5-D248-8B93-7A8623E1000B}" type="slidenum">
              <a:rPr lang="en-US" smtClean="0"/>
              <a:pPr/>
              <a:t>1</a:t>
            </a:fld>
            <a:endParaRPr lang="en-US"/>
          </a:p>
        </p:txBody>
      </p:sp>
    </p:spTree>
    <p:extLst>
      <p:ext uri="{BB962C8B-B14F-4D97-AF65-F5344CB8AC3E}">
        <p14:creationId xmlns:p14="http://schemas.microsoft.com/office/powerpoint/2010/main" val="277685434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noProof="0" dirty="0"/>
              <a:t>Un objectif global soutenu par 3 objectifs spécifiques</a:t>
            </a:r>
          </a:p>
          <a:p>
            <a:endParaRPr lang="fr-FR" noProof="0" dirty="0"/>
          </a:p>
          <a:p>
            <a:r>
              <a:rPr lang="fr-FR" noProof="0" dirty="0"/>
              <a:t>Objectif 1 : Il est ancré au niveau des producteurs  : techniques ou technologie de production animale</a:t>
            </a:r>
          </a:p>
          <a:p>
            <a:r>
              <a:rPr lang="fr-FR" noProof="0" dirty="0"/>
              <a:t>Objectif 2 : En appui à l’objectif 1. La connexion des éleveurs aux services pour mieux produire  </a:t>
            </a:r>
          </a:p>
          <a:p>
            <a:r>
              <a:rPr lang="fr-FR" noProof="0" dirty="0"/>
              <a:t>Objectif 3 : Il est ancré sur les acteurs du marché, la commercialisation ou la transformation et l’appui aux filières de l’ élevage   </a:t>
            </a:r>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DD154D62-D7A5-D248-8B93-7A8623E1000B}"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3</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98525440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cap="none" spc="0" normalizeH="0" baseline="0" noProof="0" dirty="0">
                <a:ln>
                  <a:noFill/>
                </a:ln>
                <a:effectLst/>
                <a:uLnTx/>
                <a:uFillTx/>
              </a:rPr>
              <a:t>MSD : </a:t>
            </a:r>
            <a:r>
              <a:rPr kumimoji="0" lang="en-US" sz="1200" b="0" i="0" u="none" strike="noStrike" cap="none" spc="0" normalizeH="0" baseline="0" noProof="0" dirty="0" err="1">
                <a:ln>
                  <a:noFill/>
                </a:ln>
                <a:effectLst/>
                <a:uLnTx/>
                <a:uFillTx/>
              </a:rPr>
              <a:t>approche</a:t>
            </a:r>
            <a:r>
              <a:rPr kumimoji="0" lang="en-US" sz="1200" b="0" i="0" u="none" strike="noStrike" cap="none" spc="0" normalizeH="0" baseline="0" noProof="0" dirty="0">
                <a:ln>
                  <a:noFill/>
                </a:ln>
                <a:effectLst/>
                <a:uLnTx/>
                <a:uFillTx/>
              </a:rPr>
              <a:t> </a:t>
            </a:r>
            <a:r>
              <a:rPr kumimoji="0" lang="en-US" sz="1200" b="0" i="0" u="none" strike="noStrike" cap="none" spc="0" normalizeH="0" baseline="0" noProof="0" dirty="0" err="1">
                <a:ln>
                  <a:noFill/>
                </a:ln>
                <a:effectLst/>
                <a:uLnTx/>
                <a:uFillTx/>
              </a:rPr>
              <a:t>visant</a:t>
            </a:r>
            <a:r>
              <a:rPr kumimoji="0" lang="en-US" sz="1200" b="0" i="0" u="none" strike="noStrike" cap="none" spc="0" normalizeH="0" baseline="0" noProof="0" dirty="0">
                <a:ln>
                  <a:noFill/>
                </a:ln>
                <a:effectLst/>
                <a:uLnTx/>
                <a:uFillTx/>
              </a:rPr>
              <a:t> à </a:t>
            </a:r>
            <a:r>
              <a:rPr kumimoji="0" lang="en-US" sz="1200" b="0" i="0" u="none" strike="noStrike" cap="none" spc="0" normalizeH="0" baseline="0" noProof="0" dirty="0" err="1">
                <a:ln>
                  <a:noFill/>
                </a:ln>
                <a:effectLst/>
                <a:uLnTx/>
                <a:uFillTx/>
              </a:rPr>
              <a:t>développer</a:t>
            </a:r>
            <a:r>
              <a:rPr kumimoji="0" lang="en-US" sz="1200" b="0" i="0" u="none" strike="noStrike" cap="none" spc="0" normalizeH="0" baseline="0" noProof="0" dirty="0">
                <a:ln>
                  <a:noFill/>
                </a:ln>
                <a:effectLst/>
                <a:uLnTx/>
                <a:uFillTx/>
              </a:rPr>
              <a:t> les </a:t>
            </a:r>
            <a:r>
              <a:rPr kumimoji="0" lang="en-US" sz="1200" b="0" i="0" u="none" strike="noStrike" cap="none" spc="0" normalizeH="0" baseline="0" noProof="0" dirty="0" err="1">
                <a:ln>
                  <a:noFill/>
                </a:ln>
                <a:effectLst/>
                <a:uLnTx/>
                <a:uFillTx/>
              </a:rPr>
              <a:t>systèmes</a:t>
            </a:r>
            <a:r>
              <a:rPr kumimoji="0" lang="en-US" sz="1200" b="0" i="0" u="none" strike="noStrike" cap="none" spc="0" normalizeH="0" baseline="0" noProof="0" dirty="0">
                <a:ln>
                  <a:noFill/>
                </a:ln>
                <a:effectLst/>
                <a:uLnTx/>
                <a:uFillTx/>
              </a:rPr>
              <a:t> de </a:t>
            </a:r>
            <a:r>
              <a:rPr kumimoji="0" lang="en-US" sz="1200" b="0" i="0" u="none" strike="noStrike" cap="none" spc="0" normalizeH="0" baseline="0" noProof="0" dirty="0" err="1">
                <a:ln>
                  <a:noFill/>
                </a:ln>
                <a:effectLst/>
                <a:uLnTx/>
                <a:uFillTx/>
              </a:rPr>
              <a:t>marché</a:t>
            </a:r>
            <a:r>
              <a:rPr kumimoji="0" lang="en-US" sz="1200" b="0" i="0" u="none" strike="noStrike" cap="none" spc="0" normalizeH="0" baseline="0" noProof="0" dirty="0">
                <a:ln>
                  <a:noFill/>
                </a:ln>
                <a:effectLst/>
                <a:uLnTx/>
                <a:uFillTx/>
              </a:rPr>
              <a:t> de manière à </a:t>
            </a:r>
            <a:r>
              <a:rPr kumimoji="0" lang="en-US" sz="1200" b="0" i="0" u="none" strike="noStrike" cap="none" spc="0" normalizeH="0" baseline="0" noProof="0" dirty="0" err="1">
                <a:ln>
                  <a:noFill/>
                </a:ln>
                <a:effectLst/>
                <a:uLnTx/>
                <a:uFillTx/>
              </a:rPr>
              <a:t>ce</a:t>
            </a:r>
            <a:r>
              <a:rPr kumimoji="0" lang="en-US" sz="1200" b="0" i="0" u="none" strike="noStrike" cap="none" spc="0" normalizeH="0" baseline="0" noProof="0" dirty="0">
                <a:ln>
                  <a:noFill/>
                </a:ln>
                <a:effectLst/>
                <a:uLnTx/>
                <a:uFillTx/>
              </a:rPr>
              <a:t> </a:t>
            </a:r>
            <a:r>
              <a:rPr kumimoji="0" lang="en-US" sz="1200" b="0" i="0" u="none" strike="noStrike" cap="none" spc="0" normalizeH="0" baseline="0" noProof="0" dirty="0" err="1">
                <a:ln>
                  <a:noFill/>
                </a:ln>
                <a:effectLst/>
                <a:uLnTx/>
                <a:uFillTx/>
              </a:rPr>
              <a:t>qu'ils</a:t>
            </a:r>
            <a:r>
              <a:rPr kumimoji="0" lang="en-US" sz="1200" b="0" i="0" u="none" strike="noStrike" cap="none" spc="0" normalizeH="0" baseline="0" noProof="0" dirty="0">
                <a:ln>
                  <a:noFill/>
                </a:ln>
                <a:effectLst/>
                <a:uLnTx/>
                <a:uFillTx/>
              </a:rPr>
              <a:t> </a:t>
            </a:r>
            <a:r>
              <a:rPr kumimoji="0" lang="en-US" sz="1200" b="0" i="0" u="none" strike="noStrike" cap="none" spc="0" normalizeH="0" baseline="0" noProof="0" dirty="0" err="1">
                <a:ln>
                  <a:noFill/>
                </a:ln>
                <a:effectLst/>
                <a:uLnTx/>
                <a:uFillTx/>
              </a:rPr>
              <a:t>fonctionnent</a:t>
            </a:r>
            <a:r>
              <a:rPr kumimoji="0" lang="en-US" sz="1200" b="0" i="0" u="none" strike="noStrike" cap="none" spc="0" normalizeH="0" baseline="0" noProof="0" dirty="0">
                <a:ln>
                  <a:noFill/>
                </a:ln>
                <a:effectLst/>
                <a:uLnTx/>
                <a:uFillTx/>
              </a:rPr>
              <a:t> de manière plus </a:t>
            </a:r>
            <a:r>
              <a:rPr kumimoji="0" lang="en-US" sz="1200" b="0" i="0" u="none" strike="noStrike" cap="none" spc="0" normalizeH="0" baseline="0" noProof="0" dirty="0" err="1">
                <a:ln>
                  <a:noFill/>
                </a:ln>
                <a:effectLst/>
                <a:uLnTx/>
                <a:uFillTx/>
              </a:rPr>
              <a:t>efficace</a:t>
            </a:r>
            <a:r>
              <a:rPr kumimoji="0" lang="en-US" sz="1200" b="0" i="0" u="none" strike="noStrike" cap="none" spc="0" normalizeH="0" baseline="0" noProof="0" dirty="0">
                <a:ln>
                  <a:noFill/>
                </a:ln>
                <a:effectLst/>
                <a:uLnTx/>
                <a:uFillTx/>
              </a:rPr>
              <a:t>, durable et </a:t>
            </a:r>
            <a:r>
              <a:rPr kumimoji="0" lang="en-US" sz="1200" b="0" i="0" u="none" strike="noStrike" cap="none" spc="0" normalizeH="0" baseline="0" noProof="0" dirty="0" err="1">
                <a:ln>
                  <a:noFill/>
                </a:ln>
                <a:effectLst/>
                <a:uLnTx/>
                <a:uFillTx/>
              </a:rPr>
              <a:t>bénéfique</a:t>
            </a:r>
            <a:r>
              <a:rPr kumimoji="0" lang="en-US" sz="1200" b="0" i="0" u="none" strike="noStrike" cap="none" spc="0" normalizeH="0" baseline="0" noProof="0" dirty="0">
                <a:ln>
                  <a:noFill/>
                </a:ln>
                <a:effectLst/>
                <a:uLnTx/>
                <a:uFillTx/>
              </a:rPr>
              <a:t> pour les </a:t>
            </a:r>
            <a:r>
              <a:rPr kumimoji="0" lang="en-US" sz="1200" b="0" i="0" u="none" strike="noStrike" cap="none" spc="0" normalizeH="0" baseline="0" noProof="0" dirty="0" err="1">
                <a:ln>
                  <a:noFill/>
                </a:ln>
                <a:effectLst/>
                <a:uLnTx/>
                <a:uFillTx/>
              </a:rPr>
              <a:t>pauvres</a:t>
            </a:r>
            <a:r>
              <a:rPr kumimoji="0" lang="en-US" sz="1200" b="0" i="0" u="none" strike="noStrike" cap="none" spc="0" normalizeH="0" baseline="0" noProof="0" dirty="0">
                <a:ln>
                  <a:noFill/>
                </a:ln>
                <a:effectLst/>
                <a:uLnTx/>
                <a:uFillTx/>
              </a:rPr>
              <a:t>, </a:t>
            </a:r>
            <a:r>
              <a:rPr kumimoji="0" lang="en-US" sz="1200" b="0" i="0" u="none" strike="noStrike" cap="none" spc="0" normalizeH="0" baseline="0" noProof="0" dirty="0" err="1">
                <a:ln>
                  <a:noFill/>
                </a:ln>
                <a:effectLst/>
                <a:uLnTx/>
                <a:uFillTx/>
              </a:rPr>
              <a:t>en</a:t>
            </a:r>
            <a:r>
              <a:rPr kumimoji="0" lang="en-US" sz="1200" b="0" i="0" u="none" strike="noStrike" cap="none" spc="0" normalizeH="0" baseline="0" noProof="0" dirty="0">
                <a:ln>
                  <a:noFill/>
                </a:ln>
                <a:effectLst/>
                <a:uLnTx/>
                <a:uFillTx/>
              </a:rPr>
              <a:t> </a:t>
            </a:r>
            <a:r>
              <a:rPr kumimoji="0" lang="en-US" sz="1200" b="0" i="0" u="none" strike="noStrike" cap="none" spc="0" normalizeH="0" baseline="0" noProof="0" dirty="0" err="1">
                <a:ln>
                  <a:noFill/>
                </a:ln>
                <a:effectLst/>
                <a:uLnTx/>
                <a:uFillTx/>
              </a:rPr>
              <a:t>renforçant</a:t>
            </a:r>
            <a:r>
              <a:rPr kumimoji="0" lang="en-US" sz="1200" b="0" i="0" u="none" strike="noStrike" cap="none" spc="0" normalizeH="0" baseline="0" noProof="0" dirty="0">
                <a:ln>
                  <a:noFill/>
                </a:ln>
                <a:effectLst/>
                <a:uLnTx/>
                <a:uFillTx/>
              </a:rPr>
              <a:t> </a:t>
            </a:r>
            <a:r>
              <a:rPr kumimoji="0" lang="en-US" sz="1200" b="0" i="0" u="none" strike="noStrike" cap="none" spc="0" normalizeH="0" baseline="0" noProof="0" dirty="0" err="1">
                <a:ln>
                  <a:noFill/>
                </a:ln>
                <a:effectLst/>
                <a:uLnTx/>
                <a:uFillTx/>
              </a:rPr>
              <a:t>leurs</a:t>
            </a:r>
            <a:r>
              <a:rPr kumimoji="0" lang="en-US" sz="1200" b="0" i="0" u="none" strike="noStrike" cap="none" spc="0" normalizeH="0" baseline="0" noProof="0" dirty="0">
                <a:ln>
                  <a:noFill/>
                </a:ln>
                <a:effectLst/>
                <a:uLnTx/>
                <a:uFillTx/>
              </a:rPr>
              <a:t> </a:t>
            </a:r>
            <a:r>
              <a:rPr kumimoji="0" lang="en-US" sz="1200" b="0" i="0" u="none" strike="noStrike" cap="none" spc="0" normalizeH="0" baseline="0" noProof="0" dirty="0" err="1">
                <a:ln>
                  <a:noFill/>
                </a:ln>
                <a:effectLst/>
                <a:uLnTx/>
                <a:uFillTx/>
              </a:rPr>
              <a:t>capacités</a:t>
            </a:r>
            <a:r>
              <a:rPr kumimoji="0" lang="en-US" sz="1200" b="0" i="0" u="none" strike="noStrike" cap="none" spc="0" normalizeH="0" baseline="0" noProof="0" dirty="0">
                <a:ln>
                  <a:noFill/>
                </a:ln>
                <a:effectLst/>
                <a:uLnTx/>
                <a:uFillTx/>
              </a:rPr>
              <a:t> et </a:t>
            </a:r>
            <a:r>
              <a:rPr kumimoji="0" lang="en-US" sz="1200" b="0" i="0" u="none" strike="noStrike" cap="none" spc="0" normalizeH="0" baseline="0" noProof="0" dirty="0" err="1">
                <a:ln>
                  <a:noFill/>
                </a:ln>
                <a:effectLst/>
                <a:uLnTx/>
                <a:uFillTx/>
              </a:rPr>
              <a:t>en</a:t>
            </a:r>
            <a:r>
              <a:rPr kumimoji="0" lang="en-US" sz="1200" b="0" i="0" u="none" strike="noStrike" cap="none" spc="0" normalizeH="0" baseline="0" noProof="0" dirty="0">
                <a:ln>
                  <a:noFill/>
                </a:ln>
                <a:effectLst/>
                <a:uLnTx/>
                <a:uFillTx/>
              </a:rPr>
              <a:t> </a:t>
            </a:r>
            <a:r>
              <a:rPr kumimoji="0" lang="en-US" sz="1200" b="0" i="0" u="none" strike="noStrike" cap="none" spc="0" normalizeH="0" baseline="0" noProof="0" dirty="0" err="1">
                <a:ln>
                  <a:noFill/>
                </a:ln>
                <a:effectLst/>
                <a:uLnTx/>
                <a:uFillTx/>
              </a:rPr>
              <a:t>leur</a:t>
            </a:r>
            <a:r>
              <a:rPr kumimoji="0" lang="en-US" sz="1200" b="0" i="0" u="none" strike="noStrike" cap="none" spc="0" normalizeH="0" baseline="0" noProof="0" dirty="0">
                <a:ln>
                  <a:noFill/>
                </a:ln>
                <a:effectLst/>
                <a:uLnTx/>
                <a:uFillTx/>
              </a:rPr>
              <a:t> </a:t>
            </a:r>
            <a:r>
              <a:rPr kumimoji="0" lang="en-US" sz="1200" b="0" i="0" u="none" strike="noStrike" cap="none" spc="0" normalizeH="0" baseline="0" noProof="0" dirty="0" err="1">
                <a:ln>
                  <a:noFill/>
                </a:ln>
                <a:effectLst/>
                <a:uLnTx/>
                <a:uFillTx/>
              </a:rPr>
              <a:t>offrant</a:t>
            </a:r>
            <a:r>
              <a:rPr kumimoji="0" lang="en-US" sz="1200" b="0" i="0" u="none" strike="noStrike" cap="none" spc="0" normalizeH="0" baseline="0" noProof="0" dirty="0">
                <a:ln>
                  <a:noFill/>
                </a:ln>
                <a:effectLst/>
                <a:uLnTx/>
                <a:uFillTx/>
              </a:rPr>
              <a:t> la </a:t>
            </a:r>
            <a:r>
              <a:rPr kumimoji="0" lang="en-US" sz="1200" b="0" i="0" u="none" strike="noStrike" cap="none" spc="0" normalizeH="0" baseline="0" noProof="0" dirty="0" err="1">
                <a:ln>
                  <a:noFill/>
                </a:ln>
                <a:effectLst/>
                <a:uLnTx/>
                <a:uFillTx/>
              </a:rPr>
              <a:t>possibilité</a:t>
            </a:r>
            <a:r>
              <a:rPr kumimoji="0" lang="en-US" sz="1200" b="0" i="0" u="none" strike="noStrike" cap="none" spc="0" normalizeH="0" baseline="0" noProof="0" dirty="0">
                <a:ln>
                  <a:noFill/>
                </a:ln>
                <a:effectLst/>
                <a:uLnTx/>
                <a:uFillTx/>
              </a:rPr>
              <a:t> </a:t>
            </a:r>
            <a:r>
              <a:rPr kumimoji="0" lang="en-US" sz="1200" b="0" i="0" u="none" strike="noStrike" cap="none" spc="0" normalizeH="0" baseline="0" noProof="0" dirty="0" err="1">
                <a:ln>
                  <a:noFill/>
                </a:ln>
                <a:effectLst/>
                <a:uLnTx/>
                <a:uFillTx/>
              </a:rPr>
              <a:t>d'améliorer</a:t>
            </a:r>
            <a:r>
              <a:rPr kumimoji="0" lang="en-US" sz="1200" b="0" i="0" u="none" strike="noStrike" cap="none" spc="0" normalizeH="0" baseline="0" noProof="0" dirty="0">
                <a:ln>
                  <a:noFill/>
                </a:ln>
                <a:effectLst/>
                <a:uLnTx/>
                <a:uFillTx/>
              </a:rPr>
              <a:t> </a:t>
            </a:r>
            <a:r>
              <a:rPr kumimoji="0" lang="en-US" sz="1200" b="0" i="0" u="none" strike="noStrike" cap="none" spc="0" normalizeH="0" baseline="0" noProof="0" dirty="0" err="1">
                <a:ln>
                  <a:noFill/>
                </a:ln>
                <a:effectLst/>
                <a:uLnTx/>
                <a:uFillTx/>
              </a:rPr>
              <a:t>leurs</a:t>
            </a:r>
            <a:r>
              <a:rPr kumimoji="0" lang="en-US" sz="1200" b="0" i="0" u="none" strike="noStrike" cap="none" spc="0" normalizeH="0" baseline="0" noProof="0" dirty="0">
                <a:ln>
                  <a:noFill/>
                </a:ln>
                <a:effectLst/>
                <a:uLnTx/>
                <a:uFillTx/>
              </a:rPr>
              <a:t> conditions de vie.</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cap="none" spc="0" normalizeH="0" baseline="0" noProof="0" dirty="0">
                <a:ln>
                  <a:noFill/>
                </a:ln>
                <a:effectLst/>
                <a:uLnTx/>
                <a:uFillTx/>
              </a:rPr>
              <a:t>Elle </a:t>
            </a:r>
            <a:r>
              <a:rPr kumimoji="0" lang="en-US" sz="1200" b="0" i="0" u="none" strike="noStrike" cap="none" spc="0" normalizeH="0" baseline="0" noProof="0" dirty="0" err="1">
                <a:ln>
                  <a:noFill/>
                </a:ln>
                <a:effectLst/>
                <a:uLnTx/>
                <a:uFillTx/>
              </a:rPr>
              <a:t>intègre</a:t>
            </a:r>
            <a:r>
              <a:rPr kumimoji="0" lang="en-US" sz="1200" b="0" i="0" u="none" strike="noStrike" cap="none" spc="0" normalizeH="0" baseline="0" noProof="0" dirty="0">
                <a:ln>
                  <a:noFill/>
                </a:ln>
                <a:effectLst/>
                <a:uLnTx/>
                <a:uFillTx/>
              </a:rPr>
              <a:t> la </a:t>
            </a:r>
            <a:r>
              <a:rPr lang="en-US" sz="1200" dirty="0"/>
              <a:t>pensée </a:t>
            </a:r>
            <a:r>
              <a:rPr lang="en-US" sz="1200" dirty="0" err="1"/>
              <a:t>systémique</a:t>
            </a:r>
            <a:r>
              <a:rPr lang="en-US" sz="1200" dirty="0"/>
              <a:t>, la </a:t>
            </a:r>
            <a:r>
              <a:rPr lang="en-US" sz="1200" dirty="0" err="1"/>
              <a:t>responsabilité</a:t>
            </a:r>
            <a:r>
              <a:rPr lang="en-US" sz="1200" dirty="0"/>
              <a:t> et la gestion adaptative.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t>Les </a:t>
            </a:r>
            <a:r>
              <a:rPr lang="en-US" sz="1200" dirty="0" err="1"/>
              <a:t>projets</a:t>
            </a:r>
            <a:r>
              <a:rPr lang="en-US" sz="1200" dirty="0"/>
              <a:t> de </a:t>
            </a:r>
            <a:r>
              <a:rPr lang="en-US" sz="1200" dirty="0" err="1"/>
              <a:t>développement</a:t>
            </a:r>
            <a:r>
              <a:rPr lang="en-US" sz="1200" dirty="0"/>
              <a:t> des </a:t>
            </a:r>
            <a:r>
              <a:rPr lang="en-US" sz="1200" dirty="0" err="1"/>
              <a:t>systèmes</a:t>
            </a:r>
            <a:r>
              <a:rPr lang="en-US" sz="1200" dirty="0"/>
              <a:t> de </a:t>
            </a:r>
            <a:r>
              <a:rPr lang="en-US" sz="1200" dirty="0" err="1"/>
              <a:t>marché</a:t>
            </a:r>
            <a:r>
              <a:rPr lang="en-US" sz="1200" dirty="0"/>
              <a:t> (DMS) </a:t>
            </a:r>
            <a:r>
              <a:rPr lang="en-US" sz="1200" dirty="0" err="1"/>
              <a:t>sélectionnent</a:t>
            </a:r>
            <a:r>
              <a:rPr lang="en-US" sz="1200" dirty="0"/>
              <a:t> et </a:t>
            </a:r>
            <a:r>
              <a:rPr lang="en-US" sz="1200" dirty="0" err="1"/>
              <a:t>conçoivent</a:t>
            </a:r>
            <a:r>
              <a:rPr lang="en-US" sz="1200" dirty="0"/>
              <a:t> </a:t>
            </a:r>
            <a:r>
              <a:rPr lang="en-US" sz="1200" dirty="0" err="1"/>
              <a:t>souvent</a:t>
            </a:r>
            <a:r>
              <a:rPr lang="en-US" sz="1200" dirty="0"/>
              <a:t> des interventions </a:t>
            </a:r>
            <a:r>
              <a:rPr lang="en-US" sz="1200" dirty="0" err="1"/>
              <a:t>visant</a:t>
            </a:r>
            <a:r>
              <a:rPr lang="en-US" sz="1200" dirty="0"/>
              <a:t> à </a:t>
            </a:r>
            <a:r>
              <a:rPr lang="en-US" sz="1200" dirty="0" err="1"/>
              <a:t>faciliter</a:t>
            </a:r>
            <a:r>
              <a:rPr lang="en-US" sz="1200" dirty="0"/>
              <a:t> </a:t>
            </a:r>
            <a:r>
              <a:rPr lang="en-US" sz="1200" dirty="0" err="1"/>
              <a:t>l'innovation</a:t>
            </a:r>
            <a:r>
              <a:rPr lang="en-US" sz="1200" dirty="0"/>
              <a:t> </a:t>
            </a:r>
            <a:r>
              <a:rPr lang="en-US" sz="1200" dirty="0" err="1"/>
              <a:t>commerciale</a:t>
            </a:r>
            <a:r>
              <a:rPr lang="en-US" sz="1200" dirty="0"/>
              <a:t> - nouveaux </a:t>
            </a:r>
            <a:r>
              <a:rPr lang="en-US" sz="1200" dirty="0" err="1"/>
              <a:t>approvisionnements</a:t>
            </a:r>
            <a:r>
              <a:rPr lang="en-US" sz="1200" dirty="0"/>
              <a:t>, nouvelle </a:t>
            </a:r>
            <a:r>
              <a:rPr lang="en-US" sz="1200" dirty="0" err="1"/>
              <a:t>demande</a:t>
            </a:r>
            <a:r>
              <a:rPr lang="en-US" sz="1200" dirty="0"/>
              <a:t> </a:t>
            </a:r>
            <a:r>
              <a:rPr lang="en-US" sz="1200" dirty="0" err="1"/>
              <a:t>ou</a:t>
            </a:r>
            <a:r>
              <a:rPr lang="en-US" sz="1200" dirty="0"/>
              <a:t> nouveaux </a:t>
            </a:r>
            <a:r>
              <a:rPr lang="en-US" sz="1200" dirty="0" err="1"/>
              <a:t>modèles</a:t>
            </a:r>
            <a:r>
              <a:rPr lang="en-US" sz="1200" dirty="0"/>
              <a:t> </a:t>
            </a:r>
            <a:r>
              <a:rPr lang="en-US" sz="1200" dirty="0" err="1"/>
              <a:t>d'entreprise</a:t>
            </a:r>
            <a:r>
              <a:rPr lang="en-US" sz="1200" dirty="0"/>
              <a:t> (</a:t>
            </a:r>
            <a:r>
              <a:rPr lang="en-US" sz="1200" dirty="0" err="1"/>
              <a:t>nouvelles</a:t>
            </a:r>
            <a:r>
              <a:rPr lang="en-US" sz="1200" dirty="0"/>
              <a:t> façons de </a:t>
            </a:r>
            <a:r>
              <a:rPr lang="en-US" sz="1200" dirty="0" err="1"/>
              <a:t>produire</a:t>
            </a:r>
            <a:r>
              <a:rPr lang="en-US" sz="1200" dirty="0"/>
              <a:t> et de </a:t>
            </a:r>
            <a:r>
              <a:rPr lang="en-US" sz="1200" dirty="0" err="1"/>
              <a:t>distribuer</a:t>
            </a:r>
            <a:r>
              <a:rPr lang="en-US" sz="1200" dirty="0"/>
              <a:t> </a:t>
            </a:r>
            <a:r>
              <a:rPr lang="en-US" sz="1200" dirty="0" err="1"/>
              <a:t>l'offre</a:t>
            </a:r>
            <a:r>
              <a:rPr lang="en-US" sz="1200" dirty="0"/>
              <a:t>, </a:t>
            </a:r>
            <a:r>
              <a:rPr lang="en-US" sz="1200" dirty="0" err="1"/>
              <a:t>ou</a:t>
            </a:r>
            <a:r>
              <a:rPr lang="en-US" sz="1200" dirty="0"/>
              <a:t> </a:t>
            </a:r>
            <a:r>
              <a:rPr lang="en-US" sz="1200" dirty="0" err="1"/>
              <a:t>nouvelles</a:t>
            </a:r>
            <a:r>
              <a:rPr lang="en-US" sz="1200" dirty="0"/>
              <a:t> façons de </a:t>
            </a:r>
            <a:r>
              <a:rPr lang="en-US" sz="1200" dirty="0" err="1"/>
              <a:t>produire</a:t>
            </a:r>
            <a:r>
              <a:rPr lang="en-US" sz="1200" dirty="0"/>
              <a:t> et de </a:t>
            </a:r>
            <a:r>
              <a:rPr lang="en-US" sz="1200" dirty="0" err="1"/>
              <a:t>regrouper</a:t>
            </a:r>
            <a:r>
              <a:rPr lang="en-US" sz="1200" dirty="0"/>
              <a:t> pour </a:t>
            </a:r>
            <a:r>
              <a:rPr lang="en-US" sz="1200" dirty="0" err="1"/>
              <a:t>répondre</a:t>
            </a:r>
            <a:r>
              <a:rPr lang="en-US" sz="1200" dirty="0"/>
              <a:t> à la </a:t>
            </a:r>
            <a:r>
              <a:rPr lang="en-US" sz="1200" dirty="0" err="1"/>
              <a:t>demande</a:t>
            </a:r>
            <a:r>
              <a:rPr lang="en-US" sz="1200" dirty="0"/>
              <a:t>) </a:t>
            </a:r>
            <a:r>
              <a:rPr lang="en-US" sz="1200" dirty="0" err="1"/>
              <a:t>conçus</a:t>
            </a:r>
            <a:r>
              <a:rPr lang="en-US" sz="1200" dirty="0"/>
              <a:t> pour </a:t>
            </a:r>
            <a:r>
              <a:rPr lang="en-US" sz="1200" dirty="0" err="1"/>
              <a:t>permettre</a:t>
            </a:r>
            <a:r>
              <a:rPr lang="en-US" sz="1200" dirty="0"/>
              <a:t> aux </a:t>
            </a:r>
            <a:r>
              <a:rPr lang="en-US" sz="1200" dirty="0" err="1"/>
              <a:t>pauvres</a:t>
            </a:r>
            <a:r>
              <a:rPr lang="en-US" sz="1200" dirty="0"/>
              <a:t> de </a:t>
            </a:r>
            <a:r>
              <a:rPr lang="en-US" sz="1200" dirty="0" err="1"/>
              <a:t>participer</a:t>
            </a:r>
            <a:r>
              <a:rPr lang="en-US" sz="1200" dirty="0"/>
              <a:t> plus </a:t>
            </a:r>
            <a:r>
              <a:rPr lang="en-US" sz="1200" dirty="0" err="1"/>
              <a:t>avantageusement</a:t>
            </a:r>
            <a:r>
              <a:rPr lang="en-US" sz="1200" dirty="0"/>
              <a:t> aux </a:t>
            </a:r>
            <a:r>
              <a:rPr lang="en-US" sz="1200" dirty="0" err="1"/>
              <a:t>marchés</a:t>
            </a:r>
            <a:r>
              <a:rPr lang="en-US" sz="1200" dirty="0"/>
              <a:t>.</a:t>
            </a:r>
            <a:endParaRPr kumimoji="0" lang="en-US" sz="1200" b="0" i="0" u="none" strike="noStrike" cap="none" spc="0" normalizeH="0" baseline="0" noProof="0" dirty="0">
              <a:ln>
                <a:noFill/>
              </a:ln>
              <a:effectLst/>
              <a:uLnTx/>
              <a:uFillTx/>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cap="none" spc="0" normalizeH="0" baseline="0" noProof="0" dirty="0">
              <a:ln>
                <a:noFill/>
              </a:ln>
              <a:effectLst/>
              <a:uLnTx/>
              <a:uFillTx/>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dirty="0"/>
          </a:p>
          <a:p>
            <a:endParaRPr lang="en-US" dirty="0"/>
          </a:p>
          <a:p>
            <a:endParaRPr lang="en-US" dirty="0"/>
          </a:p>
        </p:txBody>
      </p:sp>
      <p:sp>
        <p:nvSpPr>
          <p:cNvPr id="4" name="Slide Number Placeholder 3"/>
          <p:cNvSpPr>
            <a:spLocks noGrp="1"/>
          </p:cNvSpPr>
          <p:nvPr>
            <p:ph type="sldNum" sz="quarter" idx="5"/>
          </p:nvPr>
        </p:nvSpPr>
        <p:spPr/>
        <p:txBody>
          <a:bodyPr/>
          <a:lstStyle/>
          <a:p>
            <a:fld id="{DD154D62-D7A5-D248-8B93-7A8623E1000B}" type="slidenum">
              <a:rPr lang="en-US" smtClean="0"/>
              <a:pPr/>
              <a:t>4</a:t>
            </a:fld>
            <a:endParaRPr lang="en-US"/>
          </a:p>
        </p:txBody>
      </p:sp>
    </p:spTree>
    <p:extLst>
      <p:ext uri="{BB962C8B-B14F-4D97-AF65-F5344CB8AC3E}">
        <p14:creationId xmlns:p14="http://schemas.microsoft.com/office/powerpoint/2010/main" val="103022631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dirty="0"/>
              <a:t>Les </a:t>
            </a:r>
            <a:r>
              <a:rPr lang="en-US" dirty="0" err="1"/>
              <a:t>praticiens</a:t>
            </a:r>
            <a:r>
              <a:rPr lang="en-US" dirty="0"/>
              <a:t> des </a:t>
            </a:r>
            <a:r>
              <a:rPr lang="en-US" dirty="0" err="1"/>
              <a:t>systèmes</a:t>
            </a:r>
            <a:r>
              <a:rPr lang="en-US" dirty="0"/>
              <a:t> de </a:t>
            </a:r>
            <a:r>
              <a:rPr lang="en-US" dirty="0" err="1"/>
              <a:t>marché</a:t>
            </a:r>
            <a:r>
              <a:rPr lang="en-US" dirty="0"/>
              <a:t> </a:t>
            </a:r>
            <a:r>
              <a:rPr lang="en-US" dirty="0" err="1"/>
              <a:t>pourraient</a:t>
            </a:r>
            <a:r>
              <a:rPr lang="en-US" dirty="0"/>
              <a:t> </a:t>
            </a:r>
            <a:r>
              <a:rPr lang="en-US" dirty="0" err="1"/>
              <a:t>ajouter</a:t>
            </a:r>
            <a:r>
              <a:rPr lang="en-US" dirty="0"/>
              <a:t> à la </a:t>
            </a:r>
            <a:r>
              <a:rPr lang="en-US" dirty="0" err="1"/>
              <a:t>définition</a:t>
            </a:r>
            <a:r>
              <a:rPr lang="en-US" dirty="0"/>
              <a:t> de la RMS : la </a:t>
            </a:r>
            <a:r>
              <a:rPr lang="en-US" dirty="0" err="1"/>
              <a:t>capacité</a:t>
            </a:r>
            <a:r>
              <a:rPr lang="en-US" dirty="0"/>
              <a:t> des </a:t>
            </a:r>
            <a:r>
              <a:rPr lang="en-US" dirty="0" err="1"/>
              <a:t>systèmes</a:t>
            </a:r>
            <a:r>
              <a:rPr lang="en-US" dirty="0"/>
              <a:t> de </a:t>
            </a:r>
            <a:r>
              <a:rPr lang="en-US" dirty="0" err="1"/>
              <a:t>marché</a:t>
            </a:r>
            <a:r>
              <a:rPr lang="en-US" dirty="0"/>
              <a:t> à </a:t>
            </a:r>
            <a:r>
              <a:rPr lang="en-US" dirty="0" err="1"/>
              <a:t>allouer</a:t>
            </a:r>
            <a:r>
              <a:rPr lang="en-US" dirty="0"/>
              <a:t> les </a:t>
            </a:r>
            <a:r>
              <a:rPr lang="en-US" dirty="0" err="1"/>
              <a:t>ressources</a:t>
            </a:r>
            <a:r>
              <a:rPr lang="en-US" dirty="0"/>
              <a:t>, à </a:t>
            </a:r>
            <a:r>
              <a:rPr lang="en-US" dirty="0" err="1"/>
              <a:t>puiser</a:t>
            </a:r>
            <a:r>
              <a:rPr lang="en-US" dirty="0"/>
              <a:t> dans les </a:t>
            </a:r>
            <a:r>
              <a:rPr lang="en-US" dirty="0" err="1"/>
              <a:t>ressources</a:t>
            </a:r>
            <a:r>
              <a:rPr lang="en-US" dirty="0"/>
              <a:t> au </a:t>
            </a:r>
            <a:r>
              <a:rPr lang="en-US" dirty="0" err="1"/>
              <a:t>niveau</a:t>
            </a:r>
            <a:r>
              <a:rPr lang="en-US" dirty="0"/>
              <a:t> du </a:t>
            </a:r>
            <a:r>
              <a:rPr lang="en-US" dirty="0" err="1"/>
              <a:t>système</a:t>
            </a:r>
            <a:r>
              <a:rPr lang="en-US" dirty="0"/>
              <a:t> (</a:t>
            </a:r>
            <a:r>
              <a:rPr lang="en-US" dirty="0" err="1"/>
              <a:t>comme</a:t>
            </a:r>
            <a:r>
              <a:rPr lang="en-US" dirty="0"/>
              <a:t> les filets de </a:t>
            </a:r>
            <a:r>
              <a:rPr lang="en-US" dirty="0" err="1"/>
              <a:t>sécurité</a:t>
            </a:r>
            <a:r>
              <a:rPr lang="en-US" dirty="0"/>
              <a:t> </a:t>
            </a:r>
            <a:r>
              <a:rPr lang="en-US" dirty="0" err="1"/>
              <a:t>sociale</a:t>
            </a:r>
            <a:r>
              <a:rPr lang="en-US" dirty="0"/>
              <a:t>, le capital social, le </a:t>
            </a:r>
            <a:r>
              <a:rPr lang="en-US" dirty="0" err="1"/>
              <a:t>système</a:t>
            </a:r>
            <a:r>
              <a:rPr lang="en-US" dirty="0"/>
              <a:t> financier </a:t>
            </a:r>
            <a:r>
              <a:rPr lang="en-US" dirty="0" err="1"/>
              <a:t>ou</a:t>
            </a:r>
            <a:r>
              <a:rPr lang="en-US" dirty="0"/>
              <a:t> </a:t>
            </a:r>
            <a:r>
              <a:rPr lang="en-US" dirty="0" err="1"/>
              <a:t>l'aide</a:t>
            </a:r>
            <a:r>
              <a:rPr lang="en-US" dirty="0"/>
              <a:t> </a:t>
            </a:r>
            <a:r>
              <a:rPr lang="en-US" dirty="0" err="1"/>
              <a:t>gouvernementale</a:t>
            </a:r>
            <a:r>
              <a:rPr lang="en-US" dirty="0"/>
              <a:t>) et à </a:t>
            </a:r>
            <a:r>
              <a:rPr lang="en-US" dirty="0" err="1"/>
              <a:t>innover</a:t>
            </a:r>
            <a:r>
              <a:rPr lang="en-US" dirty="0"/>
              <a:t> </a:t>
            </a:r>
            <a:r>
              <a:rPr lang="en-US" dirty="0" err="1"/>
              <a:t>afin</a:t>
            </a:r>
            <a:r>
              <a:rPr lang="en-US" dirty="0"/>
              <a:t> de </a:t>
            </a:r>
            <a:r>
              <a:rPr lang="en-US" dirty="0" err="1"/>
              <a:t>résoudre</a:t>
            </a:r>
            <a:r>
              <a:rPr lang="en-US" dirty="0"/>
              <a:t> les </a:t>
            </a:r>
            <a:r>
              <a:rPr lang="en-US" dirty="0" err="1"/>
              <a:t>problèmes</a:t>
            </a:r>
            <a:r>
              <a:rPr lang="en-US" dirty="0"/>
              <a:t> face aux chocs et aux tensions.</a:t>
            </a:r>
          </a:p>
          <a:p>
            <a:endParaRPr lang="en-US" dirty="0"/>
          </a:p>
        </p:txBody>
      </p:sp>
      <p:sp>
        <p:nvSpPr>
          <p:cNvPr id="4" name="Slide Number Placeholder 3"/>
          <p:cNvSpPr>
            <a:spLocks noGrp="1"/>
          </p:cNvSpPr>
          <p:nvPr>
            <p:ph type="sldNum" sz="quarter" idx="5"/>
          </p:nvPr>
        </p:nvSpPr>
        <p:spPr/>
        <p:txBody>
          <a:bodyPr/>
          <a:lstStyle/>
          <a:p>
            <a:fld id="{DD154D62-D7A5-D248-8B93-7A8623E1000B}" type="slidenum">
              <a:rPr lang="en-US" smtClean="0"/>
              <a:pPr/>
              <a:t>5</a:t>
            </a:fld>
            <a:endParaRPr lang="en-US"/>
          </a:p>
        </p:txBody>
      </p:sp>
    </p:spTree>
    <p:extLst>
      <p:ext uri="{BB962C8B-B14F-4D97-AF65-F5344CB8AC3E}">
        <p14:creationId xmlns:p14="http://schemas.microsoft.com/office/powerpoint/2010/main" val="47463693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20"/>
        <p:cNvGrpSpPr/>
        <p:nvPr/>
      </p:nvGrpSpPr>
      <p:grpSpPr>
        <a:xfrm>
          <a:off x="0" y="0"/>
          <a:ext cx="0" cy="0"/>
          <a:chOff x="0" y="0"/>
          <a:chExt cx="0" cy="0"/>
        </a:xfrm>
      </p:grpSpPr>
      <p:sp>
        <p:nvSpPr>
          <p:cNvPr id="621" name="Google Shape;621;p13:notes"/>
          <p:cNvSpPr txBox="1">
            <a:spLocks noGrp="1"/>
          </p:cNvSpPr>
          <p:nvPr>
            <p:ph type="body" idx="1"/>
          </p:nvPr>
        </p:nvSpPr>
        <p:spPr>
          <a:xfrm>
            <a:off x="695008" y="4387136"/>
            <a:ext cx="5560060" cy="4156234"/>
          </a:xfrm>
          <a:prstGeom prst="rect">
            <a:avLst/>
          </a:prstGeom>
        </p:spPr>
        <p:txBody>
          <a:bodyPr spcFirstLastPara="1" wrap="square" lIns="92475" tIns="46225" rIns="92475" bIns="46225" anchor="t" anchorCtr="0">
            <a:noAutofit/>
          </a:bodyPr>
          <a:lstStyle/>
          <a:p>
            <a:pPr marL="0" lvl="0" indent="0" algn="l" rtl="0">
              <a:spcBef>
                <a:spcPts val="0"/>
              </a:spcBef>
              <a:spcAft>
                <a:spcPts val="0"/>
              </a:spcAft>
              <a:buNone/>
            </a:pPr>
            <a:endParaRPr dirty="0"/>
          </a:p>
        </p:txBody>
      </p:sp>
      <p:sp>
        <p:nvSpPr>
          <p:cNvPr id="622" name="Google Shape;622;p13:notes"/>
          <p:cNvSpPr>
            <a:spLocks noGrp="1" noRot="1" noChangeAspect="1"/>
          </p:cNvSpPr>
          <p:nvPr>
            <p:ph type="sldImg" idx="2"/>
          </p:nvPr>
        </p:nvSpPr>
        <p:spPr>
          <a:xfrm>
            <a:off x="1165225" y="692150"/>
            <a:ext cx="4619625" cy="3463925"/>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8443275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287825179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Closing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276587166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Closing Slide">
  <p:cSld name="Closing Slide">
    <p:spTree>
      <p:nvGrpSpPr>
        <p:cNvPr id="1" name="Shape 50"/>
        <p:cNvGrpSpPr/>
        <p:nvPr/>
      </p:nvGrpSpPr>
      <p:grpSpPr>
        <a:xfrm>
          <a:off x="0" y="0"/>
          <a:ext cx="0" cy="0"/>
          <a:chOff x="0" y="0"/>
          <a:chExt cx="0" cy="0"/>
        </a:xfrm>
      </p:grpSpPr>
    </p:spTree>
    <p:extLst>
      <p:ext uri="{BB962C8B-B14F-4D97-AF65-F5344CB8AC3E}">
        <p14:creationId xmlns:p14="http://schemas.microsoft.com/office/powerpoint/2010/main" val="248693856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2901691C-FF03-46FC-9D49-8F857EF986F9}"/>
              </a:ext>
            </a:extLst>
          </p:cNvPr>
          <p:cNvSpPr>
            <a:spLocks noGrp="1"/>
          </p:cNvSpPr>
          <p:nvPr>
            <p:ph type="dt" sz="half" idx="10"/>
          </p:nvPr>
        </p:nvSpPr>
        <p:spPr/>
        <p:txBody>
          <a:bodyPr/>
          <a:lstStyle/>
          <a:p>
            <a:fld id="{CBE5F548-9361-4F39-ABCB-5FD89C145A4D}" type="datetimeFigureOut">
              <a:rPr lang="en-US" smtClean="0"/>
              <a:t>12/12/2023</a:t>
            </a:fld>
            <a:endParaRPr lang="en-US"/>
          </a:p>
        </p:txBody>
      </p:sp>
      <p:sp>
        <p:nvSpPr>
          <p:cNvPr id="3" name="Footer Placeholder 2">
            <a:extLst>
              <a:ext uri="{FF2B5EF4-FFF2-40B4-BE49-F238E27FC236}">
                <a16:creationId xmlns:a16="http://schemas.microsoft.com/office/drawing/2014/main" id="{F4F7BB02-E5F1-4B6B-BF56-C2A613B35FDA}"/>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3E20DF2B-DE0C-4569-BFCF-A28A424267DA}"/>
              </a:ext>
            </a:extLst>
          </p:cNvPr>
          <p:cNvSpPr>
            <a:spLocks noGrp="1"/>
          </p:cNvSpPr>
          <p:nvPr>
            <p:ph type="sldNum" sz="quarter" idx="12"/>
          </p:nvPr>
        </p:nvSpPr>
        <p:spPr/>
        <p:txBody>
          <a:bodyPr/>
          <a:lstStyle/>
          <a:p>
            <a:fld id="{D46D2796-71AA-49F6-BB71-AF86ECFAAA7B}" type="slidenum">
              <a:rPr lang="en-US" smtClean="0"/>
              <a:t>‹#›</a:t>
            </a:fld>
            <a:endParaRPr lang="en-US"/>
          </a:p>
        </p:txBody>
      </p:sp>
    </p:spTree>
    <p:extLst>
      <p:ext uri="{BB962C8B-B14F-4D97-AF65-F5344CB8AC3E}">
        <p14:creationId xmlns:p14="http://schemas.microsoft.com/office/powerpoint/2010/main" val="410727763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10" name="TextBox 9"/>
          <p:cNvSpPr txBox="1"/>
          <p:nvPr userDrawn="1"/>
        </p:nvSpPr>
        <p:spPr>
          <a:xfrm>
            <a:off x="358758" y="6611159"/>
            <a:ext cx="7226024" cy="230832"/>
          </a:xfrm>
          <a:prstGeom prst="rect">
            <a:avLst/>
          </a:prstGeom>
          <a:noFill/>
          <a:ln w="12700" cap="sq" cmpd="sng">
            <a:noFill/>
            <a:prstDash val="solid"/>
          </a:ln>
        </p:spPr>
        <p:txBody>
          <a:bodyPr wrap="square" rtlCol="0" anchor="t" anchorCtr="0">
            <a:spAutoFit/>
          </a:bodyPr>
          <a:lstStyle/>
          <a:p>
            <a:r>
              <a:rPr lang="en-US" sz="900" b="0" i="1" dirty="0">
                <a:solidFill>
                  <a:schemeClr val="bg1"/>
                </a:solidFill>
                <a:latin typeface="Arial"/>
                <a:cs typeface="Arial"/>
              </a:rPr>
              <a:t>Photo</a:t>
            </a:r>
            <a:r>
              <a:rPr lang="en-US" sz="900" b="0" i="1" baseline="0" dirty="0">
                <a:solidFill>
                  <a:schemeClr val="bg1"/>
                </a:solidFill>
                <a:latin typeface="Arial"/>
                <a:cs typeface="Arial"/>
              </a:rPr>
              <a:t> Credit Goes Here</a:t>
            </a:r>
            <a:endParaRPr lang="en-US" sz="900" b="0" i="1" dirty="0">
              <a:solidFill>
                <a:schemeClr val="bg1"/>
              </a:solidFill>
              <a:latin typeface="Arial"/>
              <a:cs typeface="Arial"/>
            </a:endParaRPr>
          </a:p>
        </p:txBody>
      </p:sp>
      <p:sp>
        <p:nvSpPr>
          <p:cNvPr id="15" name="Text Placeholder 14"/>
          <p:cNvSpPr>
            <a:spLocks noGrp="1"/>
          </p:cNvSpPr>
          <p:nvPr>
            <p:ph type="body" sz="quarter" idx="12" hasCustomPrompt="1"/>
          </p:nvPr>
        </p:nvSpPr>
        <p:spPr>
          <a:xfrm>
            <a:off x="462856" y="5723098"/>
            <a:ext cx="5022850" cy="260350"/>
          </a:xfrm>
          <a:prstGeom prst="rect">
            <a:avLst/>
          </a:prstGeom>
        </p:spPr>
        <p:txBody>
          <a:bodyPr/>
          <a:lstStyle>
            <a:lvl1pPr marL="0" indent="0">
              <a:buNone/>
              <a:defRPr sz="1000" i="1" baseline="0">
                <a:solidFill>
                  <a:schemeClr val="bg1"/>
                </a:solidFill>
                <a:latin typeface="Arial" panose="020B0604020202020204" pitchFamily="34" charset="0"/>
                <a:cs typeface="Arial" panose="020B0604020202020204" pitchFamily="34" charset="0"/>
              </a:defRPr>
            </a:lvl1pPr>
          </a:lstStyle>
          <a:p>
            <a:pPr lvl="0"/>
            <a:r>
              <a:rPr lang="en-US" dirty="0"/>
              <a:t>Photo credit: Name/Organization</a:t>
            </a:r>
          </a:p>
        </p:txBody>
      </p:sp>
      <p:sp>
        <p:nvSpPr>
          <p:cNvPr id="17" name="Text Placeholder 16"/>
          <p:cNvSpPr>
            <a:spLocks noGrp="1"/>
          </p:cNvSpPr>
          <p:nvPr>
            <p:ph type="body" sz="quarter" idx="13" hasCustomPrompt="1"/>
          </p:nvPr>
        </p:nvSpPr>
        <p:spPr>
          <a:xfrm>
            <a:off x="452438" y="5175081"/>
            <a:ext cx="8186737" cy="268287"/>
          </a:xfrm>
          <a:prstGeom prst="rect">
            <a:avLst/>
          </a:prstGeom>
        </p:spPr>
        <p:txBody>
          <a:bodyPr/>
          <a:lstStyle>
            <a:lvl1pPr marL="0" indent="0">
              <a:buNone/>
              <a:defRPr sz="1500" b="1" baseline="0">
                <a:solidFill>
                  <a:schemeClr val="bg1"/>
                </a:solidFill>
                <a:latin typeface="Arial" panose="020B0604020202020204" pitchFamily="34" charset="0"/>
                <a:cs typeface="Arial" panose="020B0604020202020204" pitchFamily="34" charset="0"/>
              </a:defRPr>
            </a:lvl1pPr>
          </a:lstStyle>
          <a:p>
            <a:pPr lvl="0"/>
            <a:r>
              <a:rPr lang="en-US" dirty="0"/>
              <a:t>Subhead goes here</a:t>
            </a:r>
          </a:p>
        </p:txBody>
      </p:sp>
      <p:sp>
        <p:nvSpPr>
          <p:cNvPr id="19" name="Text Placeholder 18"/>
          <p:cNvSpPr>
            <a:spLocks noGrp="1"/>
          </p:cNvSpPr>
          <p:nvPr>
            <p:ph type="body" sz="quarter" idx="14" hasCustomPrompt="1"/>
          </p:nvPr>
        </p:nvSpPr>
        <p:spPr>
          <a:xfrm>
            <a:off x="1021842" y="3829050"/>
            <a:ext cx="7089775" cy="1195388"/>
          </a:xfrm>
          <a:prstGeom prst="rect">
            <a:avLst/>
          </a:prstGeom>
        </p:spPr>
        <p:txBody>
          <a:bodyPr/>
          <a:lstStyle>
            <a:lvl1pPr marL="0" indent="0" algn="ctr">
              <a:buNone/>
              <a:defRPr sz="3400" baseline="0">
                <a:solidFill>
                  <a:schemeClr val="bg1">
                    <a:lumMod val="85000"/>
                  </a:schemeClr>
                </a:solidFill>
                <a:latin typeface="Arial" panose="020B0604020202020204" pitchFamily="34" charset="0"/>
                <a:cs typeface="Arial" panose="020B0604020202020204" pitchFamily="34" charset="0"/>
              </a:defRPr>
            </a:lvl1pPr>
          </a:lstStyle>
          <a:p>
            <a:pPr lvl="0"/>
            <a:r>
              <a:rPr lang="en-US" dirty="0"/>
              <a:t>TITLE OF PRESENTATION GOES HERE AND HERE</a:t>
            </a:r>
          </a:p>
        </p:txBody>
      </p:sp>
    </p:spTree>
    <p:extLst>
      <p:ext uri="{BB962C8B-B14F-4D97-AF65-F5344CB8AC3E}">
        <p14:creationId xmlns:p14="http://schemas.microsoft.com/office/powerpoint/2010/main" val="209962231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o-branded 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84805606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Header and Left Justified Text">
    <p:spTree>
      <p:nvGrpSpPr>
        <p:cNvPr id="1" name=""/>
        <p:cNvGrpSpPr/>
        <p:nvPr/>
      </p:nvGrpSpPr>
      <p:grpSpPr>
        <a:xfrm>
          <a:off x="0" y="0"/>
          <a:ext cx="0" cy="0"/>
          <a:chOff x="0" y="0"/>
          <a:chExt cx="0" cy="0"/>
        </a:xfrm>
      </p:grpSpPr>
      <p:sp>
        <p:nvSpPr>
          <p:cNvPr id="4" name="Title 1"/>
          <p:cNvSpPr>
            <a:spLocks noGrp="1"/>
          </p:cNvSpPr>
          <p:nvPr>
            <p:ph type="title" hasCustomPrompt="1"/>
          </p:nvPr>
        </p:nvSpPr>
        <p:spPr bwMode="auto">
          <a:xfrm>
            <a:off x="448041" y="1156441"/>
            <a:ext cx="8229600" cy="597049"/>
          </a:xfrm>
          <a:prstGeom prst="rect">
            <a:avLst/>
          </a:prstGeom>
          <a:noFill/>
          <a:ln w="0">
            <a:noFill/>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0" numCol="1" anchor="t" anchorCtr="0" compatLnSpc="1">
            <a:prstTxWarp prst="textNoShape">
              <a:avLst/>
            </a:prstTxWarp>
          </a:bodyPr>
          <a:lstStyle>
            <a:lvl1pPr>
              <a:defRPr sz="3200" cap="all" baseline="0">
                <a:solidFill>
                  <a:srgbClr val="D37D28"/>
                </a:solidFill>
                <a:latin typeface="Arial" panose="020B0604020202020204" pitchFamily="34" charset="0"/>
                <a:cs typeface="Arial" panose="020B0604020202020204" pitchFamily="34" charset="0"/>
              </a:defRPr>
            </a:lvl1pPr>
          </a:lstStyle>
          <a:p>
            <a:r>
              <a:rPr lang="en-US" altLang="en-US" dirty="0"/>
              <a:t>HEADER HERE</a:t>
            </a:r>
          </a:p>
        </p:txBody>
      </p:sp>
      <p:sp>
        <p:nvSpPr>
          <p:cNvPr id="8" name="Text Placeholder 7"/>
          <p:cNvSpPr>
            <a:spLocks noGrp="1"/>
          </p:cNvSpPr>
          <p:nvPr>
            <p:ph type="body" sz="quarter" idx="10"/>
          </p:nvPr>
        </p:nvSpPr>
        <p:spPr>
          <a:xfrm>
            <a:off x="612775" y="2087563"/>
            <a:ext cx="8101013" cy="3291840"/>
          </a:xfrm>
          <a:prstGeom prst="rect">
            <a:avLst/>
          </a:prstGeom>
        </p:spPr>
        <p:txBody>
          <a:bodyPr/>
          <a:lstStyle>
            <a:lvl1pPr marL="0" indent="0">
              <a:buNone/>
              <a:defRPr sz="1800">
                <a:latin typeface="Arial" panose="020B0604020202020204" pitchFamily="34" charset="0"/>
                <a:cs typeface="Arial" panose="020B0604020202020204" pitchFamily="34" charset="0"/>
              </a:defRPr>
            </a:lvl1pPr>
            <a:lvl2pPr marL="457200" indent="0">
              <a:buNone/>
              <a:defRPr>
                <a:latin typeface="Arial" panose="020B0604020202020204" pitchFamily="34" charset="0"/>
                <a:cs typeface="Arial" panose="020B0604020202020204" pitchFamily="34" charset="0"/>
              </a:defRPr>
            </a:lvl2pPr>
            <a:lvl3pPr marL="914400" indent="0">
              <a:buNone/>
              <a:defRPr>
                <a:latin typeface="Arial" panose="020B0604020202020204" pitchFamily="34" charset="0"/>
                <a:cs typeface="Arial" panose="020B0604020202020204" pitchFamily="34" charset="0"/>
              </a:defRPr>
            </a:lvl3pPr>
            <a:lvl4pPr marL="1371600" indent="0">
              <a:buNone/>
              <a:defRPr>
                <a:latin typeface="Arial" panose="020B0604020202020204" pitchFamily="34" charset="0"/>
                <a:cs typeface="Arial" panose="020B0604020202020204" pitchFamily="34" charset="0"/>
              </a:defRPr>
            </a:lvl4pPr>
            <a:lvl5pPr marL="1828800" indent="0">
              <a:buNone/>
              <a:defRPr>
                <a:latin typeface="Arial" panose="020B0604020202020204" pitchFamily="34" charset="0"/>
                <a:cs typeface="Arial" panose="020B0604020202020204" pitchFamily="34" charset="0"/>
              </a:defRPr>
            </a:lvl5pPr>
          </a:lstStyle>
          <a:p>
            <a:pPr lvl="0"/>
            <a:r>
              <a:rPr lang="en-US" dirty="0"/>
              <a:t>Click to edit Master text styles</a:t>
            </a:r>
          </a:p>
          <a:p>
            <a:pPr lvl="0"/>
            <a:endParaRPr lang="en-US" dirty="0"/>
          </a:p>
        </p:txBody>
      </p:sp>
    </p:spTree>
    <p:extLst>
      <p:ext uri="{BB962C8B-B14F-4D97-AF65-F5344CB8AC3E}">
        <p14:creationId xmlns:p14="http://schemas.microsoft.com/office/powerpoint/2010/main" val="108939182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Header and bulleted list">
    <p:spTree>
      <p:nvGrpSpPr>
        <p:cNvPr id="1" name=""/>
        <p:cNvGrpSpPr/>
        <p:nvPr/>
      </p:nvGrpSpPr>
      <p:grpSpPr>
        <a:xfrm>
          <a:off x="0" y="0"/>
          <a:ext cx="0" cy="0"/>
          <a:chOff x="0" y="0"/>
          <a:chExt cx="0" cy="0"/>
        </a:xfrm>
      </p:grpSpPr>
      <p:sp>
        <p:nvSpPr>
          <p:cNvPr id="3" name="Title 1"/>
          <p:cNvSpPr>
            <a:spLocks noGrp="1"/>
          </p:cNvSpPr>
          <p:nvPr>
            <p:ph type="title" hasCustomPrompt="1"/>
          </p:nvPr>
        </p:nvSpPr>
        <p:spPr bwMode="auto">
          <a:xfrm>
            <a:off x="448041" y="1156441"/>
            <a:ext cx="8229600" cy="597049"/>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0" numCol="1" anchor="t" anchorCtr="0" compatLnSpc="1">
            <a:prstTxWarp prst="textNoShape">
              <a:avLst/>
            </a:prstTxWarp>
          </a:bodyPr>
          <a:lstStyle>
            <a:lvl1pPr>
              <a:defRPr sz="3200" cap="all" baseline="0">
                <a:solidFill>
                  <a:srgbClr val="D37D28"/>
                </a:solidFill>
                <a:latin typeface="Arial" panose="020B0604020202020204" pitchFamily="34" charset="0"/>
                <a:cs typeface="Arial" panose="020B0604020202020204" pitchFamily="34" charset="0"/>
              </a:defRPr>
            </a:lvl1pPr>
          </a:lstStyle>
          <a:p>
            <a:r>
              <a:rPr lang="en-US" altLang="en-US" dirty="0"/>
              <a:t>HEADER HERE</a:t>
            </a:r>
          </a:p>
        </p:txBody>
      </p:sp>
      <p:sp>
        <p:nvSpPr>
          <p:cNvPr id="4" name="Text Placeholder 7"/>
          <p:cNvSpPr>
            <a:spLocks noGrp="1"/>
          </p:cNvSpPr>
          <p:nvPr>
            <p:ph type="body" sz="quarter" idx="10"/>
          </p:nvPr>
        </p:nvSpPr>
        <p:spPr>
          <a:xfrm>
            <a:off x="612775" y="2087563"/>
            <a:ext cx="8101013" cy="3291840"/>
          </a:xfrm>
          <a:prstGeom prst="rect">
            <a:avLst/>
          </a:prstGeom>
        </p:spPr>
        <p:txBody>
          <a:bodyPr/>
          <a:lstStyle>
            <a:lvl1pPr marL="285750" marR="0" indent="-285750" algn="l" defTabSz="457200" rtl="0" eaLnBrk="1" fontAlgn="auto" latinLnBrk="0" hangingPunct="1">
              <a:lnSpc>
                <a:spcPct val="100000"/>
              </a:lnSpc>
              <a:spcBef>
                <a:spcPct val="20000"/>
              </a:spcBef>
              <a:spcAft>
                <a:spcPts val="0"/>
              </a:spcAft>
              <a:buClrTx/>
              <a:buSzTx/>
              <a:buFont typeface="Arial" panose="020B0604020202020204" pitchFamily="34" charset="0"/>
              <a:buChar char="•"/>
              <a:tabLst/>
              <a:defRPr lang="en-US" sz="1800" kern="1200" dirty="0" smtClean="0">
                <a:solidFill>
                  <a:schemeClr val="tx1"/>
                </a:solidFill>
                <a:latin typeface="Arial"/>
                <a:ea typeface="+mn-ea"/>
                <a:cs typeface="Arial"/>
              </a:defRPr>
            </a:lvl1pPr>
            <a:lvl2pPr marL="457200" indent="0">
              <a:buNone/>
              <a:defRPr>
                <a:latin typeface="Arial" panose="020B0604020202020204" pitchFamily="34" charset="0"/>
                <a:cs typeface="Arial" panose="020B0604020202020204" pitchFamily="34" charset="0"/>
              </a:defRPr>
            </a:lvl2pPr>
            <a:lvl3pPr marL="914400" indent="0">
              <a:buNone/>
              <a:defRPr>
                <a:latin typeface="Arial" panose="020B0604020202020204" pitchFamily="34" charset="0"/>
                <a:cs typeface="Arial" panose="020B0604020202020204" pitchFamily="34" charset="0"/>
              </a:defRPr>
            </a:lvl3pPr>
            <a:lvl4pPr marL="1371600" indent="0">
              <a:buNone/>
              <a:defRPr>
                <a:latin typeface="Arial" panose="020B0604020202020204" pitchFamily="34" charset="0"/>
                <a:cs typeface="Arial" panose="020B0604020202020204" pitchFamily="34" charset="0"/>
              </a:defRPr>
            </a:lvl4pPr>
            <a:lvl5pPr marL="1828800" indent="0">
              <a:buNone/>
              <a:defRPr>
                <a:latin typeface="Arial" panose="020B0604020202020204" pitchFamily="34" charset="0"/>
                <a:cs typeface="Arial" panose="020B0604020202020204" pitchFamily="34" charset="0"/>
              </a:defRPr>
            </a:lvl5pPr>
          </a:lstStyle>
          <a:p>
            <a:pPr lvl="0"/>
            <a:r>
              <a:rPr lang="en-US" dirty="0"/>
              <a:t>Click to edit Master text styles</a:t>
            </a:r>
          </a:p>
          <a:p>
            <a:pPr lvl="0"/>
            <a:endParaRPr lang="en-US" dirty="0"/>
          </a:p>
          <a:p>
            <a:pPr lvl="0"/>
            <a:endParaRPr lang="en-US" dirty="0"/>
          </a:p>
          <a:p>
            <a:pPr lvl="0"/>
            <a:endParaRPr lang="en-US" dirty="0"/>
          </a:p>
        </p:txBody>
      </p:sp>
    </p:spTree>
    <p:extLst>
      <p:ext uri="{BB962C8B-B14F-4D97-AF65-F5344CB8AC3E}">
        <p14:creationId xmlns:p14="http://schemas.microsoft.com/office/powerpoint/2010/main" val="85799700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Header, subhead, and bulleted list">
    <p:spTree>
      <p:nvGrpSpPr>
        <p:cNvPr id="1" name=""/>
        <p:cNvGrpSpPr/>
        <p:nvPr/>
      </p:nvGrpSpPr>
      <p:grpSpPr>
        <a:xfrm>
          <a:off x="0" y="0"/>
          <a:ext cx="0" cy="0"/>
          <a:chOff x="0" y="0"/>
          <a:chExt cx="0" cy="0"/>
        </a:xfrm>
      </p:grpSpPr>
      <p:sp>
        <p:nvSpPr>
          <p:cNvPr id="3" name="Title 1"/>
          <p:cNvSpPr>
            <a:spLocks noGrp="1"/>
          </p:cNvSpPr>
          <p:nvPr>
            <p:ph type="title" hasCustomPrompt="1"/>
          </p:nvPr>
        </p:nvSpPr>
        <p:spPr bwMode="auto">
          <a:xfrm>
            <a:off x="448041" y="1156441"/>
            <a:ext cx="8229600" cy="597049"/>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0" numCol="1" anchor="t" anchorCtr="0" compatLnSpc="1">
            <a:prstTxWarp prst="textNoShape">
              <a:avLst/>
            </a:prstTxWarp>
          </a:bodyPr>
          <a:lstStyle>
            <a:lvl1pPr>
              <a:defRPr sz="3200" cap="all" baseline="0">
                <a:solidFill>
                  <a:srgbClr val="D37D28"/>
                </a:solidFill>
                <a:latin typeface="Arial" panose="020B0604020202020204" pitchFamily="34" charset="0"/>
                <a:cs typeface="Arial" panose="020B0604020202020204" pitchFamily="34" charset="0"/>
              </a:defRPr>
            </a:lvl1pPr>
          </a:lstStyle>
          <a:p>
            <a:r>
              <a:rPr lang="en-US" altLang="en-US" dirty="0"/>
              <a:t>HEADER HERE</a:t>
            </a:r>
          </a:p>
        </p:txBody>
      </p:sp>
      <p:sp>
        <p:nvSpPr>
          <p:cNvPr id="8" name="Text Placeholder 7"/>
          <p:cNvSpPr>
            <a:spLocks noGrp="1"/>
          </p:cNvSpPr>
          <p:nvPr>
            <p:ph type="body" sz="quarter" idx="10"/>
          </p:nvPr>
        </p:nvSpPr>
        <p:spPr>
          <a:xfrm>
            <a:off x="612775" y="2388787"/>
            <a:ext cx="8101013" cy="3291840"/>
          </a:xfrm>
          <a:prstGeom prst="rect">
            <a:avLst/>
          </a:prstGeom>
        </p:spPr>
        <p:txBody>
          <a:bodyPr/>
          <a:lstStyle>
            <a:lvl1pPr marL="285750" marR="0" indent="-285750" algn="l" defTabSz="457200" rtl="0" eaLnBrk="1" fontAlgn="auto" latinLnBrk="0" hangingPunct="1">
              <a:lnSpc>
                <a:spcPct val="100000"/>
              </a:lnSpc>
              <a:spcBef>
                <a:spcPct val="20000"/>
              </a:spcBef>
              <a:spcAft>
                <a:spcPts val="0"/>
              </a:spcAft>
              <a:buClrTx/>
              <a:buSzTx/>
              <a:buFont typeface="Arial" panose="020B0604020202020204" pitchFamily="34" charset="0"/>
              <a:buChar char="•"/>
              <a:tabLst/>
              <a:defRPr lang="en-US" sz="1800" kern="1200" dirty="0" smtClean="0">
                <a:solidFill>
                  <a:schemeClr val="tx1"/>
                </a:solidFill>
                <a:latin typeface="Arial"/>
                <a:ea typeface="+mn-ea"/>
                <a:cs typeface="Arial"/>
              </a:defRPr>
            </a:lvl1pPr>
            <a:lvl2pPr marL="457200" indent="0">
              <a:buNone/>
              <a:defRPr>
                <a:latin typeface="Arial" panose="020B0604020202020204" pitchFamily="34" charset="0"/>
                <a:cs typeface="Arial" panose="020B0604020202020204" pitchFamily="34" charset="0"/>
              </a:defRPr>
            </a:lvl2pPr>
            <a:lvl3pPr marL="914400" indent="0">
              <a:buNone/>
              <a:defRPr>
                <a:latin typeface="Arial" panose="020B0604020202020204" pitchFamily="34" charset="0"/>
                <a:cs typeface="Arial" panose="020B0604020202020204" pitchFamily="34" charset="0"/>
              </a:defRPr>
            </a:lvl3pPr>
            <a:lvl4pPr marL="1371600" indent="0">
              <a:buNone/>
              <a:defRPr>
                <a:latin typeface="Arial" panose="020B0604020202020204" pitchFamily="34" charset="0"/>
                <a:cs typeface="Arial" panose="020B0604020202020204" pitchFamily="34" charset="0"/>
              </a:defRPr>
            </a:lvl4pPr>
            <a:lvl5pPr marL="1828800" indent="0">
              <a:buNone/>
              <a:defRPr>
                <a:latin typeface="Arial" panose="020B0604020202020204" pitchFamily="34" charset="0"/>
                <a:cs typeface="Arial" panose="020B0604020202020204" pitchFamily="34" charset="0"/>
              </a:defRPr>
            </a:lvl5pPr>
          </a:lstStyle>
          <a:p>
            <a:pPr lvl="0"/>
            <a:r>
              <a:rPr lang="en-US" dirty="0"/>
              <a:t>Click to edit Master text styles</a:t>
            </a:r>
          </a:p>
          <a:p>
            <a:pPr lvl="0"/>
            <a:endParaRPr lang="en-US" dirty="0"/>
          </a:p>
          <a:p>
            <a:pPr lvl="0"/>
            <a:endParaRPr lang="en-US" dirty="0"/>
          </a:p>
          <a:p>
            <a:pPr lvl="0"/>
            <a:endParaRPr lang="en-US" dirty="0"/>
          </a:p>
        </p:txBody>
      </p:sp>
      <p:sp>
        <p:nvSpPr>
          <p:cNvPr id="14" name="Text Placeholder 13"/>
          <p:cNvSpPr>
            <a:spLocks noGrp="1"/>
          </p:cNvSpPr>
          <p:nvPr>
            <p:ph type="body" sz="quarter" idx="11" hasCustomPrompt="1"/>
          </p:nvPr>
        </p:nvSpPr>
        <p:spPr>
          <a:xfrm>
            <a:off x="516477" y="1903413"/>
            <a:ext cx="8153400" cy="452437"/>
          </a:xfrm>
          <a:prstGeom prst="rect">
            <a:avLst/>
          </a:prstGeom>
        </p:spPr>
        <p:txBody>
          <a:bodyPr/>
          <a:lstStyle>
            <a:lvl1pPr marL="0" indent="0">
              <a:buNone/>
              <a:defRPr sz="2100" b="1" baseline="0">
                <a:solidFill>
                  <a:srgbClr val="D37D28"/>
                </a:solidFill>
                <a:latin typeface="Arial" panose="020B0604020202020204" pitchFamily="34" charset="0"/>
                <a:cs typeface="Arial" panose="020B0604020202020204" pitchFamily="34" charset="0"/>
              </a:defRPr>
            </a:lvl1pPr>
          </a:lstStyle>
          <a:p>
            <a:pPr lvl="0"/>
            <a:r>
              <a:rPr lang="en-US" dirty="0"/>
              <a:t>Subhead goes here</a:t>
            </a:r>
          </a:p>
        </p:txBody>
      </p:sp>
    </p:spTree>
    <p:extLst>
      <p:ext uri="{BB962C8B-B14F-4D97-AF65-F5344CB8AC3E}">
        <p14:creationId xmlns:p14="http://schemas.microsoft.com/office/powerpoint/2010/main" val="274948363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Header, bulleted list, and photo">
    <p:spTree>
      <p:nvGrpSpPr>
        <p:cNvPr id="1" name=""/>
        <p:cNvGrpSpPr/>
        <p:nvPr/>
      </p:nvGrpSpPr>
      <p:grpSpPr>
        <a:xfrm>
          <a:off x="0" y="0"/>
          <a:ext cx="0" cy="0"/>
          <a:chOff x="0" y="0"/>
          <a:chExt cx="0" cy="0"/>
        </a:xfrm>
      </p:grpSpPr>
      <p:sp>
        <p:nvSpPr>
          <p:cNvPr id="4" name="Title 1"/>
          <p:cNvSpPr>
            <a:spLocks noGrp="1"/>
          </p:cNvSpPr>
          <p:nvPr>
            <p:ph type="title" hasCustomPrompt="1"/>
          </p:nvPr>
        </p:nvSpPr>
        <p:spPr bwMode="auto">
          <a:xfrm>
            <a:off x="448041" y="1156441"/>
            <a:ext cx="8229600" cy="597049"/>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0" numCol="1" anchor="t" anchorCtr="0" compatLnSpc="1">
            <a:prstTxWarp prst="textNoShape">
              <a:avLst/>
            </a:prstTxWarp>
          </a:bodyPr>
          <a:lstStyle>
            <a:lvl1pPr>
              <a:defRPr sz="3200" cap="all" baseline="0">
                <a:solidFill>
                  <a:srgbClr val="D37D28"/>
                </a:solidFill>
                <a:latin typeface="Arial" panose="020B0604020202020204" pitchFamily="34" charset="0"/>
                <a:cs typeface="Arial" panose="020B0604020202020204" pitchFamily="34" charset="0"/>
              </a:defRPr>
            </a:lvl1pPr>
          </a:lstStyle>
          <a:p>
            <a:r>
              <a:rPr lang="en-US" altLang="en-US" dirty="0"/>
              <a:t>HEADER HERE</a:t>
            </a:r>
          </a:p>
        </p:txBody>
      </p:sp>
      <p:sp>
        <p:nvSpPr>
          <p:cNvPr id="8" name="Text Placeholder 7"/>
          <p:cNvSpPr>
            <a:spLocks noGrp="1"/>
          </p:cNvSpPr>
          <p:nvPr>
            <p:ph type="body" sz="quarter" idx="10"/>
          </p:nvPr>
        </p:nvSpPr>
        <p:spPr>
          <a:xfrm>
            <a:off x="601663" y="2205038"/>
            <a:ext cx="4368800" cy="3840162"/>
          </a:xfrm>
          <a:prstGeom prst="rect">
            <a:avLst/>
          </a:prstGeom>
        </p:spPr>
        <p:txBody>
          <a:bodyPr/>
          <a:lstStyle>
            <a:lvl1pPr>
              <a:defRPr sz="1800">
                <a:latin typeface="Arial" panose="020B0604020202020204" pitchFamily="34" charset="0"/>
                <a:cs typeface="Arial" panose="020B0604020202020204" pitchFamily="34" charset="0"/>
              </a:defRPr>
            </a:lvl1pPr>
          </a:lstStyle>
          <a:p>
            <a:pPr lvl="0"/>
            <a:r>
              <a:rPr lang="en-US" dirty="0"/>
              <a:t>Click to edit Master</a:t>
            </a:r>
          </a:p>
        </p:txBody>
      </p:sp>
      <p:sp>
        <p:nvSpPr>
          <p:cNvPr id="10" name="Picture Placeholder 9"/>
          <p:cNvSpPr>
            <a:spLocks noGrp="1"/>
          </p:cNvSpPr>
          <p:nvPr>
            <p:ph type="pic" sz="quarter" idx="11"/>
          </p:nvPr>
        </p:nvSpPr>
        <p:spPr>
          <a:xfrm>
            <a:off x="5325018" y="2204869"/>
            <a:ext cx="3344862" cy="3862444"/>
          </a:xfrm>
          <a:prstGeom prst="rect">
            <a:avLst/>
          </a:prstGeom>
        </p:spPr>
        <p:txBody>
          <a:bodyPr/>
          <a:lstStyle/>
          <a:p>
            <a:endParaRPr lang="en-US" dirty="0"/>
          </a:p>
        </p:txBody>
      </p:sp>
    </p:spTree>
    <p:extLst>
      <p:ext uri="{BB962C8B-B14F-4D97-AF65-F5344CB8AC3E}">
        <p14:creationId xmlns:p14="http://schemas.microsoft.com/office/powerpoint/2010/main" val="325779953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Header, subhead in parens, bulleted list">
    <p:spTree>
      <p:nvGrpSpPr>
        <p:cNvPr id="1" name=""/>
        <p:cNvGrpSpPr/>
        <p:nvPr/>
      </p:nvGrpSpPr>
      <p:grpSpPr>
        <a:xfrm>
          <a:off x="0" y="0"/>
          <a:ext cx="0" cy="0"/>
          <a:chOff x="0" y="0"/>
          <a:chExt cx="0" cy="0"/>
        </a:xfrm>
      </p:grpSpPr>
      <p:sp>
        <p:nvSpPr>
          <p:cNvPr id="11" name="Text Placeholder 7"/>
          <p:cNvSpPr>
            <a:spLocks noGrp="1"/>
          </p:cNvSpPr>
          <p:nvPr>
            <p:ph type="body" sz="quarter" idx="10"/>
          </p:nvPr>
        </p:nvSpPr>
        <p:spPr>
          <a:xfrm>
            <a:off x="612775" y="2388787"/>
            <a:ext cx="8101013" cy="3291840"/>
          </a:xfrm>
          <a:prstGeom prst="rect">
            <a:avLst/>
          </a:prstGeom>
        </p:spPr>
        <p:txBody>
          <a:bodyPr/>
          <a:lstStyle>
            <a:lvl1pPr marL="285750" indent="-285750">
              <a:buFont typeface="Arial" panose="020B0604020202020204" pitchFamily="34" charset="0"/>
              <a:buChar char="•"/>
              <a:defRPr sz="1800">
                <a:latin typeface="Arial" panose="020B0604020202020204" pitchFamily="34" charset="0"/>
                <a:cs typeface="Arial" panose="020B0604020202020204" pitchFamily="34" charset="0"/>
              </a:defRPr>
            </a:lvl1pPr>
            <a:lvl2pPr marL="457200" indent="0">
              <a:buNone/>
              <a:defRPr>
                <a:latin typeface="Arial" panose="020B0604020202020204" pitchFamily="34" charset="0"/>
                <a:cs typeface="Arial" panose="020B0604020202020204" pitchFamily="34" charset="0"/>
              </a:defRPr>
            </a:lvl2pPr>
            <a:lvl3pPr marL="914400" indent="0">
              <a:buNone/>
              <a:defRPr>
                <a:latin typeface="Arial" panose="020B0604020202020204" pitchFamily="34" charset="0"/>
                <a:cs typeface="Arial" panose="020B0604020202020204" pitchFamily="34" charset="0"/>
              </a:defRPr>
            </a:lvl3pPr>
            <a:lvl4pPr marL="1371600" indent="0">
              <a:buNone/>
              <a:defRPr>
                <a:latin typeface="Arial" panose="020B0604020202020204" pitchFamily="34" charset="0"/>
                <a:cs typeface="Arial" panose="020B0604020202020204" pitchFamily="34" charset="0"/>
              </a:defRPr>
            </a:lvl4pPr>
            <a:lvl5pPr marL="1828800" indent="0">
              <a:buNone/>
              <a:defRPr>
                <a:latin typeface="Arial" panose="020B0604020202020204" pitchFamily="34" charset="0"/>
                <a:cs typeface="Arial" panose="020B0604020202020204" pitchFamily="34" charset="0"/>
              </a:defRPr>
            </a:lvl5pPr>
          </a:lstStyle>
          <a:p>
            <a:pPr lvl="0"/>
            <a:r>
              <a:rPr lang="en-US" dirty="0"/>
              <a:t>Click to edit Master text styles</a:t>
            </a:r>
          </a:p>
          <a:p>
            <a:pPr lvl="0"/>
            <a:endParaRPr lang="en-US" dirty="0"/>
          </a:p>
        </p:txBody>
      </p:sp>
      <p:sp>
        <p:nvSpPr>
          <p:cNvPr id="12" name="Text Placeholder 13"/>
          <p:cNvSpPr>
            <a:spLocks noGrp="1"/>
          </p:cNvSpPr>
          <p:nvPr>
            <p:ph type="body" sz="quarter" idx="11" hasCustomPrompt="1"/>
          </p:nvPr>
        </p:nvSpPr>
        <p:spPr>
          <a:xfrm>
            <a:off x="516477" y="1699709"/>
            <a:ext cx="8153400" cy="398033"/>
          </a:xfrm>
          <a:prstGeom prst="rect">
            <a:avLst/>
          </a:prstGeom>
        </p:spPr>
        <p:txBody>
          <a:bodyPr/>
          <a:lstStyle>
            <a:lvl1pPr marL="0" marR="0" indent="0" algn="ctr" defTabSz="457200" rtl="0" eaLnBrk="1" fontAlgn="auto" latinLnBrk="0" hangingPunct="1">
              <a:lnSpc>
                <a:spcPts val="2350"/>
              </a:lnSpc>
              <a:spcBef>
                <a:spcPts val="0"/>
              </a:spcBef>
              <a:spcAft>
                <a:spcPts val="0"/>
              </a:spcAft>
              <a:buClrTx/>
              <a:buSzTx/>
              <a:buFontTx/>
              <a:buNone/>
              <a:tabLst/>
              <a:defRPr sz="2100" b="1" baseline="0">
                <a:solidFill>
                  <a:srgbClr val="D37D28"/>
                </a:solidFill>
                <a:latin typeface="Arial" panose="020B0604020202020204" pitchFamily="34" charset="0"/>
                <a:cs typeface="Arial" panose="020B0604020202020204" pitchFamily="34" charset="0"/>
              </a:defRPr>
            </a:lvl1pPr>
          </a:lstStyle>
          <a:p>
            <a:pPr marL="0" marR="0" lvl="0" indent="0" algn="ctr" defTabSz="457200" rtl="0" eaLnBrk="1" fontAlgn="auto" latinLnBrk="0" hangingPunct="1">
              <a:lnSpc>
                <a:spcPts val="2350"/>
              </a:lnSpc>
              <a:spcBef>
                <a:spcPts val="0"/>
              </a:spcBef>
              <a:spcAft>
                <a:spcPts val="0"/>
              </a:spcAft>
              <a:buClrTx/>
              <a:buSzTx/>
              <a:buFontTx/>
              <a:buNone/>
              <a:tabLst/>
              <a:defRPr/>
            </a:pPr>
            <a:r>
              <a:rPr kumimoji="0" lang="en-US" sz="2000" b="0" i="0" u="none" strike="noStrike" kern="1200" cap="none" spc="0" normalizeH="0" baseline="0" noProof="0" dirty="0">
                <a:ln>
                  <a:noFill/>
                </a:ln>
                <a:solidFill>
                  <a:srgbClr val="D37D28"/>
                </a:solidFill>
                <a:effectLst/>
                <a:uLnTx/>
                <a:uFillTx/>
                <a:latin typeface="Arial"/>
                <a:ea typeface="+mn-ea"/>
                <a:cs typeface="Arial"/>
              </a:rPr>
              <a:t>(Parentheses Under Header)</a:t>
            </a:r>
          </a:p>
        </p:txBody>
      </p:sp>
      <p:sp>
        <p:nvSpPr>
          <p:cNvPr id="13" name="Title 1"/>
          <p:cNvSpPr>
            <a:spLocks noGrp="1"/>
          </p:cNvSpPr>
          <p:nvPr>
            <p:ph type="title" hasCustomPrompt="1"/>
          </p:nvPr>
        </p:nvSpPr>
        <p:spPr bwMode="auto">
          <a:xfrm>
            <a:off x="448041" y="1156441"/>
            <a:ext cx="8229600" cy="597049"/>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0" numCol="1" anchor="t" anchorCtr="0" compatLnSpc="1">
            <a:prstTxWarp prst="textNoShape">
              <a:avLst/>
            </a:prstTxWarp>
          </a:bodyPr>
          <a:lstStyle>
            <a:lvl1pPr>
              <a:defRPr sz="3200" cap="all" baseline="0">
                <a:solidFill>
                  <a:srgbClr val="D37D28"/>
                </a:solidFill>
                <a:latin typeface="Arial" panose="020B0604020202020204" pitchFamily="34" charset="0"/>
                <a:cs typeface="Arial" panose="020B0604020202020204" pitchFamily="34" charset="0"/>
              </a:defRPr>
            </a:lvl1pPr>
          </a:lstStyle>
          <a:p>
            <a:r>
              <a:rPr lang="en-US" altLang="en-US" dirty="0"/>
              <a:t>HEADER HERE</a:t>
            </a:r>
          </a:p>
        </p:txBody>
      </p:sp>
    </p:spTree>
    <p:extLst>
      <p:ext uri="{BB962C8B-B14F-4D97-AF65-F5344CB8AC3E}">
        <p14:creationId xmlns:p14="http://schemas.microsoft.com/office/powerpoint/2010/main" val="133946062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Feed the Future-only branded blank">
    <p:spTree>
      <p:nvGrpSpPr>
        <p:cNvPr id="1" name=""/>
        <p:cNvGrpSpPr/>
        <p:nvPr/>
      </p:nvGrpSpPr>
      <p:grpSpPr>
        <a:xfrm>
          <a:off x="0" y="0"/>
          <a:ext cx="0" cy="0"/>
          <a:chOff x="0" y="0"/>
          <a:chExt cx="0" cy="0"/>
        </a:xfrm>
      </p:grpSpPr>
      <p:sp>
        <p:nvSpPr>
          <p:cNvPr id="2" name="Title 1"/>
          <p:cNvSpPr>
            <a:spLocks noGrp="1"/>
          </p:cNvSpPr>
          <p:nvPr>
            <p:ph type="title" hasCustomPrompt="1"/>
          </p:nvPr>
        </p:nvSpPr>
        <p:spPr bwMode="auto">
          <a:xfrm>
            <a:off x="448041" y="1156441"/>
            <a:ext cx="8229600" cy="597049"/>
          </a:xfrm>
          <a:prstGeom prst="rect">
            <a:avLst/>
          </a:prstGeom>
          <a:noFill/>
          <a:ln w="0">
            <a:noFill/>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0" numCol="1" anchor="t" anchorCtr="0" compatLnSpc="1">
            <a:prstTxWarp prst="textNoShape">
              <a:avLst/>
            </a:prstTxWarp>
          </a:bodyPr>
          <a:lstStyle>
            <a:lvl1pPr>
              <a:defRPr sz="3200" cap="all" baseline="0">
                <a:solidFill>
                  <a:srgbClr val="D37D28"/>
                </a:solidFill>
                <a:latin typeface="Arial" panose="020B0604020202020204" pitchFamily="34" charset="0"/>
                <a:cs typeface="Arial" panose="020B0604020202020204" pitchFamily="34" charset="0"/>
              </a:defRPr>
            </a:lvl1pPr>
          </a:lstStyle>
          <a:p>
            <a:r>
              <a:rPr lang="en-US" altLang="en-US" dirty="0"/>
              <a:t>HEADER HERE</a:t>
            </a:r>
          </a:p>
        </p:txBody>
      </p:sp>
    </p:spTree>
    <p:extLst>
      <p:ext uri="{BB962C8B-B14F-4D97-AF65-F5344CB8AC3E}">
        <p14:creationId xmlns:p14="http://schemas.microsoft.com/office/powerpoint/2010/main" val="1477452256"/>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2.emf"/><Relationship Id="rId4" Type="http://schemas.openxmlformats.org/officeDocument/2006/relationships/image" Target="../media/image1.jpg"/></Relationships>
</file>

<file path=ppt/slideMasters/_rels/slideMaster2.xml.rels><?xml version="1.0" encoding="UTF-8" standalone="yes"?>
<Relationships xmlns="http://schemas.openxmlformats.org/package/2006/relationships"><Relationship Id="rId8" Type="http://schemas.openxmlformats.org/officeDocument/2006/relationships/image" Target="../media/image2.emf"/><Relationship Id="rId3" Type="http://schemas.openxmlformats.org/officeDocument/2006/relationships/slideLayout" Target="../slideLayouts/slideLayout5.xml"/><Relationship Id="rId7" Type="http://schemas.openxmlformats.org/officeDocument/2006/relationships/theme" Target="../theme/theme2.xml"/><Relationship Id="rId2" Type="http://schemas.openxmlformats.org/officeDocument/2006/relationships/slideLayout" Target="../slideLayouts/slideLayout4.xml"/><Relationship Id="rId1" Type="http://schemas.openxmlformats.org/officeDocument/2006/relationships/slideLayout" Target="../slideLayouts/slideLayout3.xml"/><Relationship Id="rId6" Type="http://schemas.openxmlformats.org/officeDocument/2006/relationships/slideLayout" Target="../slideLayouts/slideLayout8.xml"/><Relationship Id="rId5" Type="http://schemas.openxmlformats.org/officeDocument/2006/relationships/slideLayout" Target="../slideLayouts/slideLayout7.xml"/><Relationship Id="rId4" Type="http://schemas.openxmlformats.org/officeDocument/2006/relationships/slideLayout" Target="../slideLayouts/slideLayout6.xml"/><Relationship Id="rId9" Type="http://schemas.openxmlformats.org/officeDocument/2006/relationships/image" Target="../media/image1.jpg"/></Relationships>
</file>

<file path=ppt/slideMasters/_rels/slideMaster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theme" Target="../theme/theme3.xml"/><Relationship Id="rId1" Type="http://schemas.openxmlformats.org/officeDocument/2006/relationships/slideLayout" Target="../slideLayouts/slideLayout9.xml"/></Relationships>
</file>

<file path=ppt/slideMasters/_rels/slideMaster4.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theme" Target="../theme/theme4.xml"/><Relationship Id="rId1" Type="http://schemas.openxmlformats.org/officeDocument/2006/relationships/slideLayout" Target="../slideLayouts/slideLayout10.xml"/><Relationship Id="rId4" Type="http://schemas.openxmlformats.org/officeDocument/2006/relationships/image" Target="../media/image1.jpg"/></Relationships>
</file>

<file path=ppt/slideMasters/_rels/slideMaster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theme" Target="../theme/theme5.xml"/><Relationship Id="rId1" Type="http://schemas.openxmlformats.org/officeDocument/2006/relationships/slideLayout" Target="../slideLayouts/slideLayout11.xml"/><Relationship Id="rId4" Type="http://schemas.openxmlformats.org/officeDocument/2006/relationships/image" Target="../media/image5.png"/></Relationships>
</file>

<file path=ppt/slideMasters/_rels/slideMaster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theme" Target="../theme/theme6.xml"/><Relationship Id="rId1" Type="http://schemas.openxmlformats.org/officeDocument/2006/relationships/slideLayout" Target="../slideLayouts/slideLayout12.xml"/><Relationship Id="rId4" Type="http://schemas.openxmlformats.org/officeDocument/2006/relationships/image" Target="../media/image7.jpe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11" name="Picture 10" descr="Horizontal_RGB_600.jpg"/>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08033" y="5942146"/>
            <a:ext cx="2372451" cy="915854"/>
          </a:xfrm>
          <a:prstGeom prst="rect">
            <a:avLst/>
          </a:prstGeom>
        </p:spPr>
      </p:pic>
      <p:sp>
        <p:nvSpPr>
          <p:cNvPr id="5" name="Rectangle 4"/>
          <p:cNvSpPr/>
          <p:nvPr userDrawn="1"/>
        </p:nvSpPr>
        <p:spPr>
          <a:xfrm>
            <a:off x="0" y="5102420"/>
            <a:ext cx="9144000" cy="846688"/>
          </a:xfrm>
          <a:prstGeom prst="rect">
            <a:avLst/>
          </a:prstGeom>
          <a:solidFill>
            <a:srgbClr val="4799B5"/>
          </a:solidFill>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7" name="Rectangle 6"/>
          <p:cNvSpPr/>
          <p:nvPr userDrawn="1"/>
        </p:nvSpPr>
        <p:spPr>
          <a:xfrm>
            <a:off x="0" y="-1"/>
            <a:ext cx="9144000" cy="1058305"/>
          </a:xfrm>
          <a:prstGeom prst="rect">
            <a:avLst/>
          </a:prstGeom>
          <a:solidFill>
            <a:srgbClr val="4799B5"/>
          </a:solidFill>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8" name="Picture 7" descr="horizontal RGB white.eps"/>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291966" y="225746"/>
            <a:ext cx="3401400" cy="577885"/>
          </a:xfrm>
          <a:prstGeom prst="rect">
            <a:avLst/>
          </a:prstGeom>
        </p:spPr>
      </p:pic>
    </p:spTree>
    <p:extLst>
      <p:ext uri="{BB962C8B-B14F-4D97-AF65-F5344CB8AC3E}">
        <p14:creationId xmlns:p14="http://schemas.microsoft.com/office/powerpoint/2010/main" val="1448004005"/>
      </p:ext>
    </p:extLst>
  </p:cSld>
  <p:clrMap bg1="lt1" tx1="dk1" bg2="lt2" tx2="dk2" accent1="accent1" accent2="accent2" accent3="accent3" accent4="accent4" accent5="accent5" accent6="accent6" hlink="hlink" folHlink="folHlink"/>
  <p:sldLayoutIdLst>
    <p:sldLayoutId id="2147483699" r:id="rId1"/>
    <p:sldLayoutId id="2147483700" r:id="rId2"/>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3" name="Rectangle 2"/>
          <p:cNvSpPr/>
          <p:nvPr userDrawn="1"/>
        </p:nvSpPr>
        <p:spPr>
          <a:xfrm>
            <a:off x="0" y="-1"/>
            <a:ext cx="9144000" cy="1058305"/>
          </a:xfrm>
          <a:prstGeom prst="rect">
            <a:avLst/>
          </a:prstGeom>
          <a:solidFill>
            <a:srgbClr val="4799B5"/>
          </a:solidFill>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4" name="Picture 3" descr="horizontal RGB white.eps"/>
          <p:cNvPicPr>
            <a:picLocks noChangeAspect="1"/>
          </p:cNvPicPr>
          <p:nvPr userDrawn="1"/>
        </p:nvPicPr>
        <p:blipFill>
          <a:blip r:embed="rId8">
            <a:extLst>
              <a:ext uri="{28A0092B-C50C-407E-A947-70E740481C1C}">
                <a14:useLocalDpi xmlns:a14="http://schemas.microsoft.com/office/drawing/2010/main" val="0"/>
              </a:ext>
            </a:extLst>
          </a:blip>
          <a:stretch>
            <a:fillRect/>
          </a:stretch>
        </p:blipFill>
        <p:spPr>
          <a:xfrm>
            <a:off x="291966" y="225746"/>
            <a:ext cx="3401400" cy="577885"/>
          </a:xfrm>
          <a:prstGeom prst="rect">
            <a:avLst/>
          </a:prstGeom>
        </p:spPr>
      </p:pic>
      <p:pic>
        <p:nvPicPr>
          <p:cNvPr id="5" name="Picture 4" descr="Horizontal_RGB_600.jpg"/>
          <p:cNvPicPr>
            <a:picLocks noChangeAspect="1"/>
          </p:cNvPicPr>
          <p:nvPr userDrawn="1"/>
        </p:nvPicPr>
        <p:blipFill>
          <a:blip r:embed="rId9">
            <a:extLst>
              <a:ext uri="{28A0092B-C50C-407E-A947-70E740481C1C}">
                <a14:useLocalDpi xmlns:a14="http://schemas.microsoft.com/office/drawing/2010/main" val="0"/>
              </a:ext>
            </a:extLst>
          </a:blip>
          <a:stretch>
            <a:fillRect/>
          </a:stretch>
        </p:blipFill>
        <p:spPr>
          <a:xfrm>
            <a:off x="108033" y="5942146"/>
            <a:ext cx="2372451" cy="915854"/>
          </a:xfrm>
          <a:prstGeom prst="rect">
            <a:avLst/>
          </a:prstGeom>
        </p:spPr>
      </p:pic>
    </p:spTree>
    <p:extLst>
      <p:ext uri="{BB962C8B-B14F-4D97-AF65-F5344CB8AC3E}">
        <p14:creationId xmlns:p14="http://schemas.microsoft.com/office/powerpoint/2010/main" val="3085796189"/>
      </p:ext>
    </p:extLst>
  </p:cSld>
  <p:clrMap bg1="lt1" tx1="dk1" bg2="lt2" tx2="dk2" accent1="accent1" accent2="accent2" accent3="accent3" accent4="accent4" accent5="accent5" accent6="accent6" hlink="hlink" folHlink="folHlink"/>
  <p:sldLayoutIdLst>
    <p:sldLayoutId id="2147483693" r:id="rId1"/>
    <p:sldLayoutId id="2147483692" r:id="rId2"/>
    <p:sldLayoutId id="2147483694" r:id="rId3"/>
    <p:sldLayoutId id="2147483695" r:id="rId4"/>
    <p:sldLayoutId id="2147483697" r:id="rId5"/>
    <p:sldLayoutId id="2147483696" r:id="rId6"/>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4" name="Rectangle 3"/>
          <p:cNvSpPr/>
          <p:nvPr userDrawn="1"/>
        </p:nvSpPr>
        <p:spPr>
          <a:xfrm>
            <a:off x="0" y="-1"/>
            <a:ext cx="9144000" cy="1058305"/>
          </a:xfrm>
          <a:prstGeom prst="rect">
            <a:avLst/>
          </a:prstGeom>
          <a:solidFill>
            <a:srgbClr val="4799B5"/>
          </a:solidFill>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5" name="Picture 4" descr="horizontal RGB white.eps"/>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291966" y="225746"/>
            <a:ext cx="3401400" cy="577885"/>
          </a:xfrm>
          <a:prstGeom prst="rect">
            <a:avLst/>
          </a:prstGeom>
        </p:spPr>
      </p:pic>
    </p:spTree>
    <p:extLst>
      <p:ext uri="{BB962C8B-B14F-4D97-AF65-F5344CB8AC3E}">
        <p14:creationId xmlns:p14="http://schemas.microsoft.com/office/powerpoint/2010/main" val="2831001550"/>
      </p:ext>
    </p:extLst>
  </p:cSld>
  <p:clrMap bg1="lt1" tx1="dk1" bg2="lt2" tx2="dk2" accent1="accent1" accent2="accent2" accent3="accent3" accent4="accent4" accent5="accent5" accent6="accent6" hlink="hlink" folHlink="folHlink"/>
  <p:sldLayoutIdLst>
    <p:sldLayoutId id="2147483708" r:id="rId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4" name="Rectangle 3"/>
          <p:cNvSpPr/>
          <p:nvPr userDrawn="1"/>
        </p:nvSpPr>
        <p:spPr>
          <a:xfrm>
            <a:off x="0" y="0"/>
            <a:ext cx="9144000" cy="5806417"/>
          </a:xfrm>
          <a:prstGeom prst="rect">
            <a:avLst/>
          </a:prstGeom>
          <a:solidFill>
            <a:srgbClr val="4799B5"/>
          </a:solidFill>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6" name="Subtitle 4"/>
          <p:cNvSpPr txBox="1">
            <a:spLocks/>
          </p:cNvSpPr>
          <p:nvPr userDrawn="1"/>
        </p:nvSpPr>
        <p:spPr>
          <a:xfrm>
            <a:off x="472786" y="5256486"/>
            <a:ext cx="8214013" cy="1099863"/>
          </a:xfrm>
          <a:prstGeom prst="rect">
            <a:avLst/>
          </a:prstGeom>
        </p:spPr>
        <p:txBody>
          <a:bodyPr anchor="t"/>
          <a:lstStyle/>
          <a:p>
            <a:pPr marL="231775" lvl="2" indent="-231775" algn="ctr">
              <a:lnSpc>
                <a:spcPts val="2000"/>
              </a:lnSpc>
            </a:pPr>
            <a:r>
              <a:rPr lang="en-US" sz="2000" dirty="0" err="1">
                <a:solidFill>
                  <a:schemeClr val="bg1"/>
                </a:solidFill>
                <a:latin typeface="Gill Sans MT"/>
                <a:cs typeface="Gill Sans MT"/>
              </a:rPr>
              <a:t>www.feedthefuture.gov</a:t>
            </a:r>
            <a:endParaRPr lang="en-US" sz="2000" dirty="0">
              <a:solidFill>
                <a:schemeClr val="bg1"/>
              </a:solidFill>
              <a:latin typeface="Gill Sans MT"/>
              <a:cs typeface="Gill Sans MT"/>
            </a:endParaRPr>
          </a:p>
        </p:txBody>
      </p:sp>
      <p:pic>
        <p:nvPicPr>
          <p:cNvPr id="3" name="Picture 2" descr="vertical RGB white.eps"/>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2054668" y="1580049"/>
            <a:ext cx="4945209" cy="2302837"/>
          </a:xfrm>
          <a:prstGeom prst="rect">
            <a:avLst/>
          </a:prstGeom>
        </p:spPr>
      </p:pic>
      <p:pic>
        <p:nvPicPr>
          <p:cNvPr id="9" name="Picture 8" descr="Horizontal_RGB_600.jpg"/>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08033" y="5942146"/>
            <a:ext cx="2372451" cy="915854"/>
          </a:xfrm>
          <a:prstGeom prst="rect">
            <a:avLst/>
          </a:prstGeom>
        </p:spPr>
      </p:pic>
    </p:spTree>
    <p:extLst>
      <p:ext uri="{BB962C8B-B14F-4D97-AF65-F5344CB8AC3E}">
        <p14:creationId xmlns:p14="http://schemas.microsoft.com/office/powerpoint/2010/main" val="451978955"/>
      </p:ext>
    </p:extLst>
  </p:cSld>
  <p:clrMap bg1="lt1" tx1="dk1" bg2="lt2" tx2="dk2" accent1="accent1" accent2="accent2" accent3="accent3" accent4="accent4" accent5="accent5" accent6="accent6" hlink="hlink" folHlink="folHlink"/>
  <p:sldLayoutIdLst>
    <p:sldLayoutId id="2147483702" r:id="rId1"/>
  </p:sldLayoutIdLst>
  <p:hf hdr="0" ftr="0" dt="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45"/>
        <p:cNvGrpSpPr/>
        <p:nvPr/>
      </p:nvGrpSpPr>
      <p:grpSpPr>
        <a:xfrm>
          <a:off x="0" y="0"/>
          <a:ext cx="0" cy="0"/>
          <a:chOff x="0" y="0"/>
          <a:chExt cx="0" cy="0"/>
        </a:xfrm>
      </p:grpSpPr>
      <p:sp>
        <p:nvSpPr>
          <p:cNvPr id="46" name="Google Shape;46;p12"/>
          <p:cNvSpPr/>
          <p:nvPr/>
        </p:nvSpPr>
        <p:spPr>
          <a:xfrm>
            <a:off x="0" y="0"/>
            <a:ext cx="9144000" cy="5806500"/>
          </a:xfrm>
          <a:prstGeom prst="rect">
            <a:avLst/>
          </a:prstGeom>
          <a:solidFill>
            <a:srgbClr val="4799B5"/>
          </a:solidFill>
          <a:ln w="9525" cap="flat" cmpd="sng">
            <a:solidFill>
              <a:srgbClr val="4A7DBA"/>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47" name="Google Shape;47;p12"/>
          <p:cNvSpPr txBox="1"/>
          <p:nvPr/>
        </p:nvSpPr>
        <p:spPr>
          <a:xfrm>
            <a:off x="472786" y="5256486"/>
            <a:ext cx="8214000" cy="1099800"/>
          </a:xfrm>
          <a:prstGeom prst="rect">
            <a:avLst/>
          </a:prstGeom>
          <a:noFill/>
          <a:ln>
            <a:noFill/>
          </a:ln>
        </p:spPr>
        <p:txBody>
          <a:bodyPr spcFirstLastPara="1" wrap="square" lIns="91425" tIns="45700" rIns="91425" bIns="45700" anchor="t" anchorCtr="0">
            <a:noAutofit/>
          </a:bodyPr>
          <a:lstStyle/>
          <a:p>
            <a:pPr marL="231775" marR="0" lvl="2" indent="-231775" algn="ctr" rtl="0">
              <a:lnSpc>
                <a:spcPct val="100000"/>
              </a:lnSpc>
              <a:spcBef>
                <a:spcPts val="0"/>
              </a:spcBef>
              <a:spcAft>
                <a:spcPts val="0"/>
              </a:spcAft>
              <a:buNone/>
            </a:pPr>
            <a:r>
              <a:rPr lang="en-US" sz="2000" b="0" i="0" u="none" strike="noStrike" cap="none">
                <a:solidFill>
                  <a:schemeClr val="lt1"/>
                </a:solidFill>
                <a:latin typeface="Gill Sans"/>
                <a:ea typeface="Gill Sans"/>
                <a:cs typeface="Gill Sans"/>
                <a:sym typeface="Gill Sans"/>
              </a:rPr>
              <a:t>www.feedthefuture.gov</a:t>
            </a:r>
            <a:endParaRPr sz="2000" b="0" i="0" u="none" strike="noStrike" cap="none">
              <a:solidFill>
                <a:schemeClr val="lt1"/>
              </a:solidFill>
              <a:latin typeface="Gill Sans"/>
              <a:ea typeface="Gill Sans"/>
              <a:cs typeface="Gill Sans"/>
              <a:sym typeface="Gill Sans"/>
            </a:endParaRPr>
          </a:p>
        </p:txBody>
      </p:sp>
      <p:pic>
        <p:nvPicPr>
          <p:cNvPr id="48" name="Google Shape;48;p12" descr="vertical RGB white.eps"/>
          <p:cNvPicPr preferRelativeResize="0"/>
          <p:nvPr/>
        </p:nvPicPr>
        <p:blipFill rotWithShape="1">
          <a:blip r:embed="rId3">
            <a:alphaModFix/>
          </a:blip>
          <a:srcRect/>
          <a:stretch/>
        </p:blipFill>
        <p:spPr>
          <a:xfrm>
            <a:off x="2054668" y="1580049"/>
            <a:ext cx="4945210" cy="2302838"/>
          </a:xfrm>
          <a:prstGeom prst="rect">
            <a:avLst/>
          </a:prstGeom>
          <a:noFill/>
          <a:ln>
            <a:noFill/>
          </a:ln>
        </p:spPr>
      </p:pic>
      <p:pic>
        <p:nvPicPr>
          <p:cNvPr id="49" name="Google Shape;49;p12"/>
          <p:cNvPicPr preferRelativeResize="0"/>
          <p:nvPr/>
        </p:nvPicPr>
        <p:blipFill rotWithShape="1">
          <a:blip r:embed="rId4">
            <a:alphaModFix/>
          </a:blip>
          <a:srcRect/>
          <a:stretch/>
        </p:blipFill>
        <p:spPr>
          <a:xfrm>
            <a:off x="117068" y="5942146"/>
            <a:ext cx="2354380" cy="915854"/>
          </a:xfrm>
          <a:prstGeom prst="rect">
            <a:avLst/>
          </a:prstGeom>
          <a:noFill/>
          <a:ln>
            <a:noFill/>
          </a:ln>
        </p:spPr>
      </p:pic>
    </p:spTree>
    <p:extLst>
      <p:ext uri="{BB962C8B-B14F-4D97-AF65-F5344CB8AC3E}">
        <p14:creationId xmlns:p14="http://schemas.microsoft.com/office/powerpoint/2010/main" val="3849668251"/>
      </p:ext>
    </p:extLst>
  </p:cSld>
  <p:clrMap bg1="lt1" tx1="dk1" bg2="dk2" tx2="lt2" accent1="accent1" accent2="accent2" accent3="accent3" accent4="accent4" accent5="accent5" accent6="accent6" hlink="hlink" folHlink="folHlink"/>
  <p:sldLayoutIdLst>
    <p:sldLayoutId id="2147483732" r:id="rId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19"/>
          <p:cNvSpPr/>
          <p:nvPr/>
        </p:nvSpPr>
        <p:spPr>
          <a:xfrm>
            <a:off x="0" y="-1"/>
            <a:ext cx="9144000" cy="1058400"/>
          </a:xfrm>
          <a:prstGeom prst="rect">
            <a:avLst/>
          </a:prstGeom>
          <a:solidFill>
            <a:srgbClr val="4799B5"/>
          </a:solidFill>
          <a:ln w="9525" cap="flat" cmpd="sng">
            <a:solidFill>
              <a:srgbClr val="4A7DBA"/>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pic>
        <p:nvPicPr>
          <p:cNvPr id="11" name="Google Shape;11;p19" descr="horizontal RGB white.eps"/>
          <p:cNvPicPr preferRelativeResize="0"/>
          <p:nvPr/>
        </p:nvPicPr>
        <p:blipFill rotWithShape="1">
          <a:blip r:embed="rId3">
            <a:alphaModFix/>
          </a:blip>
          <a:srcRect/>
          <a:stretch/>
        </p:blipFill>
        <p:spPr>
          <a:xfrm>
            <a:off x="291966" y="225746"/>
            <a:ext cx="3401398" cy="577885"/>
          </a:xfrm>
          <a:prstGeom prst="rect">
            <a:avLst/>
          </a:prstGeom>
          <a:noFill/>
          <a:ln>
            <a:noFill/>
          </a:ln>
        </p:spPr>
      </p:pic>
      <p:pic>
        <p:nvPicPr>
          <p:cNvPr id="12" name="Google Shape;12;p19" descr="Horizontal_RGB_600.jpg"/>
          <p:cNvPicPr preferRelativeResize="0"/>
          <p:nvPr/>
        </p:nvPicPr>
        <p:blipFill rotWithShape="1">
          <a:blip r:embed="rId4">
            <a:alphaModFix/>
          </a:blip>
          <a:srcRect/>
          <a:stretch/>
        </p:blipFill>
        <p:spPr>
          <a:xfrm>
            <a:off x="108033" y="5942146"/>
            <a:ext cx="2372450" cy="915853"/>
          </a:xfrm>
          <a:prstGeom prst="rect">
            <a:avLst/>
          </a:prstGeom>
          <a:noFill/>
          <a:ln>
            <a:noFill/>
          </a:ln>
        </p:spPr>
      </p:pic>
    </p:spTree>
    <p:extLst>
      <p:ext uri="{BB962C8B-B14F-4D97-AF65-F5344CB8AC3E}">
        <p14:creationId xmlns:p14="http://schemas.microsoft.com/office/powerpoint/2010/main" val="2907217558"/>
      </p:ext>
    </p:extLst>
  </p:cSld>
  <p:clrMap bg1="lt1" tx1="dk1" bg2="dk2" tx2="lt2" accent1="accent1" accent2="accent2" accent3="accent3" accent4="accent4" accent5="accent5" accent6="accent6" hlink="hlink" folHlink="folHlink"/>
  <p:sldLayoutIdLst>
    <p:sldLayoutId id="2147483769" r:id="rId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1.xml"/></Relationships>
</file>

<file path=ppt/slides/_rels/slide2.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4.xml"/><Relationship Id="rId1" Type="http://schemas.openxmlformats.org/officeDocument/2006/relationships/tags" Target="../tags/tag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12.emf"/><Relationship Id="rId7" Type="http://schemas.openxmlformats.org/officeDocument/2006/relationships/image" Target="../media/image16.emf"/><Relationship Id="rId2" Type="http://schemas.openxmlformats.org/officeDocument/2006/relationships/image" Target="../media/image11.emf"/><Relationship Id="rId1" Type="http://schemas.openxmlformats.org/officeDocument/2006/relationships/slideLayout" Target="../slideLayouts/slideLayout12.xml"/><Relationship Id="rId6" Type="http://schemas.openxmlformats.org/officeDocument/2006/relationships/image" Target="../media/image15.emf"/><Relationship Id="rId5" Type="http://schemas.openxmlformats.org/officeDocument/2006/relationships/image" Target="../media/image14.emf"/><Relationship Id="rId4" Type="http://schemas.openxmlformats.org/officeDocument/2006/relationships/image" Target="../media/image13.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Google Shape;55;p14">
            <a:extLst>
              <a:ext uri="{FF2B5EF4-FFF2-40B4-BE49-F238E27FC236}">
                <a16:creationId xmlns:a16="http://schemas.microsoft.com/office/drawing/2014/main" id="{1D060838-E1F5-3D2C-8CFC-0223BF9AF7F8}"/>
              </a:ext>
            </a:extLst>
          </p:cNvPr>
          <p:cNvPicPr preferRelativeResize="0"/>
          <p:nvPr/>
        </p:nvPicPr>
        <p:blipFill rotWithShape="1">
          <a:blip r:embed="rId3">
            <a:alphaModFix/>
          </a:blip>
          <a:srcRect t="20515" b="20515"/>
          <a:stretch/>
        </p:blipFill>
        <p:spPr>
          <a:xfrm>
            <a:off x="1" y="1065745"/>
            <a:ext cx="9143999" cy="4034906"/>
          </a:xfrm>
          <a:prstGeom prst="rect">
            <a:avLst/>
          </a:prstGeom>
          <a:noFill/>
          <a:ln>
            <a:noFill/>
          </a:ln>
        </p:spPr>
      </p:pic>
      <p:sp>
        <p:nvSpPr>
          <p:cNvPr id="5" name="Text Placeholder 4"/>
          <p:cNvSpPr>
            <a:spLocks noGrp="1"/>
          </p:cNvSpPr>
          <p:nvPr>
            <p:ph type="body" sz="quarter" idx="13"/>
          </p:nvPr>
        </p:nvSpPr>
        <p:spPr>
          <a:xfrm>
            <a:off x="257695" y="4983888"/>
            <a:ext cx="8638655" cy="1009587"/>
          </a:xfrm>
        </p:spPr>
        <p:txBody>
          <a:bodyPr/>
          <a:lstStyle/>
          <a:p>
            <a:r>
              <a:rPr lang="fr-FR" sz="2800" dirty="0">
                <a:latin typeface="Gill Sans MT" panose="020B0502020104020203" pitchFamily="34" charset="0"/>
              </a:rPr>
              <a:t>Présentation de référence sur l'approche MSD et considérations pour les </a:t>
            </a:r>
            <a:r>
              <a:rPr lang="fr-FR" sz="2800" dirty="0" err="1">
                <a:latin typeface="Gill Sans MT" panose="020B0502020104020203" pitchFamily="34" charset="0"/>
              </a:rPr>
              <a:t>appliquants</a:t>
            </a:r>
            <a:r>
              <a:rPr lang="fr-FR" sz="2800" dirty="0">
                <a:latin typeface="Gill Sans MT" panose="020B0502020104020203" pitchFamily="34" charset="0"/>
              </a:rPr>
              <a:t> </a:t>
            </a:r>
            <a:endParaRPr lang="en-US" sz="2800" dirty="0">
              <a:latin typeface="Gill Sans MT" panose="020B0502020104020203" pitchFamily="34" charset="0"/>
            </a:endParaRPr>
          </a:p>
        </p:txBody>
      </p:sp>
      <p:sp>
        <p:nvSpPr>
          <p:cNvPr id="6" name="Text Placeholder 5"/>
          <p:cNvSpPr>
            <a:spLocks noGrp="1"/>
          </p:cNvSpPr>
          <p:nvPr>
            <p:ph type="body" sz="quarter" idx="14"/>
          </p:nvPr>
        </p:nvSpPr>
        <p:spPr>
          <a:xfrm>
            <a:off x="180976" y="1887810"/>
            <a:ext cx="8715374" cy="1195388"/>
          </a:xfrm>
        </p:spPr>
        <p:txBody>
          <a:bodyPr/>
          <a:lstStyle/>
          <a:p>
            <a:r>
              <a:rPr lang="en-US" sz="4000" b="1" dirty="0">
                <a:solidFill>
                  <a:schemeClr val="bg1"/>
                </a:solidFill>
                <a:effectLst/>
                <a:latin typeface="Gill Sans MT" panose="020B0502020104020203" pitchFamily="34" charset="0"/>
                <a:ea typeface="SimSun" panose="02010600030101010101" pitchFamily="2" charset="-122"/>
              </a:rPr>
              <a:t>Programme </a:t>
            </a:r>
            <a:r>
              <a:rPr lang="en-US" sz="4000" b="1" dirty="0" err="1">
                <a:solidFill>
                  <a:schemeClr val="bg1"/>
                </a:solidFill>
                <a:effectLst/>
                <a:latin typeface="Gill Sans MT" panose="020B0502020104020203" pitchFamily="34" charset="0"/>
                <a:ea typeface="SimSun" panose="02010600030101010101" pitchFamily="2" charset="-122"/>
              </a:rPr>
              <a:t>d’Appui</a:t>
            </a:r>
            <a:r>
              <a:rPr lang="en-US" sz="4000" b="1" dirty="0">
                <a:solidFill>
                  <a:schemeClr val="bg1"/>
                </a:solidFill>
                <a:effectLst/>
                <a:latin typeface="Gill Sans MT" panose="020B0502020104020203" pitchFamily="34" charset="0"/>
                <a:ea typeface="SimSun" panose="02010600030101010101" pitchFamily="2" charset="-122"/>
              </a:rPr>
              <a:t> à la </a:t>
            </a:r>
            <a:r>
              <a:rPr lang="en-US" sz="4000" b="1" dirty="0" err="1">
                <a:solidFill>
                  <a:schemeClr val="bg1"/>
                </a:solidFill>
                <a:effectLst/>
                <a:latin typeface="Gill Sans MT" panose="020B0502020104020203" pitchFamily="34" charset="0"/>
                <a:ea typeface="SimSun" panose="02010600030101010101" pitchFamily="2" charset="-122"/>
              </a:rPr>
              <a:t>Rentabilisation</a:t>
            </a:r>
            <a:r>
              <a:rPr lang="en-US" sz="4000" b="1" dirty="0">
                <a:solidFill>
                  <a:schemeClr val="bg1"/>
                </a:solidFill>
                <a:effectLst/>
                <a:latin typeface="Gill Sans MT" panose="020B0502020104020203" pitchFamily="34" charset="0"/>
                <a:ea typeface="SimSun" panose="02010600030101010101" pitchFamily="2" charset="-122"/>
              </a:rPr>
              <a:t> de </a:t>
            </a:r>
            <a:r>
              <a:rPr lang="en-US" sz="4000" b="1" dirty="0" err="1">
                <a:solidFill>
                  <a:schemeClr val="bg1"/>
                </a:solidFill>
                <a:effectLst/>
                <a:latin typeface="Gill Sans MT" panose="020B0502020104020203" pitchFamily="34" charset="0"/>
                <a:ea typeface="SimSun" panose="02010600030101010101" pitchFamily="2" charset="-122"/>
              </a:rPr>
              <a:t>l’Elevage</a:t>
            </a:r>
            <a:r>
              <a:rPr lang="en-US" sz="4000" b="1" dirty="0">
                <a:solidFill>
                  <a:schemeClr val="bg1"/>
                </a:solidFill>
                <a:effectLst/>
                <a:latin typeface="Gill Sans MT" panose="020B0502020104020203" pitchFamily="34" charset="0"/>
                <a:ea typeface="SimSun" panose="02010600030101010101" pitchFamily="2" charset="-122"/>
              </a:rPr>
              <a:t> (PARE) </a:t>
            </a:r>
            <a:endParaRPr lang="en-US" sz="4000" b="1" dirty="0">
              <a:solidFill>
                <a:schemeClr val="bg1"/>
              </a:solidFill>
              <a:latin typeface="Gill Sans MT" panose="020B0502020104020203" pitchFamily="34" charset="0"/>
            </a:endParaRPr>
          </a:p>
        </p:txBody>
      </p:sp>
    </p:spTree>
    <p:extLst>
      <p:ext uri="{BB962C8B-B14F-4D97-AF65-F5344CB8AC3E}">
        <p14:creationId xmlns:p14="http://schemas.microsoft.com/office/powerpoint/2010/main" val="36284418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623"/>
        <p:cNvGrpSpPr/>
        <p:nvPr/>
      </p:nvGrpSpPr>
      <p:grpSpPr>
        <a:xfrm>
          <a:off x="0" y="0"/>
          <a:ext cx="0" cy="0"/>
          <a:chOff x="0" y="0"/>
          <a:chExt cx="0" cy="0"/>
        </a:xfrm>
      </p:grpSpPr>
    </p:spTree>
    <p:extLst>
      <p:ext uri="{BB962C8B-B14F-4D97-AF65-F5344CB8AC3E}">
        <p14:creationId xmlns:p14="http://schemas.microsoft.com/office/powerpoint/2010/main" val="159238434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Placeholder 5" descr="A person walking in a field with a canister&#10;&#10;Description automatically generated">
            <a:extLst>
              <a:ext uri="{FF2B5EF4-FFF2-40B4-BE49-F238E27FC236}">
                <a16:creationId xmlns:a16="http://schemas.microsoft.com/office/drawing/2014/main" id="{961C7031-22A3-37E3-2E45-48CB080DD9A6}"/>
              </a:ext>
            </a:extLst>
          </p:cNvPr>
          <p:cNvPicPr>
            <a:picLocks noGrp="1" noChangeAspect="1"/>
          </p:cNvPicPr>
          <p:nvPr>
            <p:ph type="pic" sz="quarter" idx="11"/>
          </p:nvPr>
        </p:nvPicPr>
        <p:blipFill>
          <a:blip r:embed="rId2"/>
          <a:srcRect l="17525" r="17525"/>
          <a:stretch>
            <a:fillRect/>
          </a:stretch>
        </p:blipFill>
        <p:spPr>
          <a:xfrm>
            <a:off x="4027468" y="1069226"/>
            <a:ext cx="5106257" cy="5760142"/>
          </a:xfrm>
        </p:spPr>
      </p:pic>
      <p:sp>
        <p:nvSpPr>
          <p:cNvPr id="2" name="Title 1">
            <a:extLst>
              <a:ext uri="{FF2B5EF4-FFF2-40B4-BE49-F238E27FC236}">
                <a16:creationId xmlns:a16="http://schemas.microsoft.com/office/drawing/2014/main" id="{2B5D46BA-6992-3BDF-B6E7-1806E057E39A}"/>
              </a:ext>
            </a:extLst>
          </p:cNvPr>
          <p:cNvSpPr>
            <a:spLocks noGrp="1"/>
          </p:cNvSpPr>
          <p:nvPr>
            <p:ph type="title"/>
          </p:nvPr>
        </p:nvSpPr>
        <p:spPr/>
        <p:txBody>
          <a:bodyPr/>
          <a:lstStyle/>
          <a:p>
            <a:pPr algn="l"/>
            <a:r>
              <a:rPr lang="en-US" dirty="0">
                <a:latin typeface="Gill Sans MT" panose="020B0502020104020203" pitchFamily="34" charset="0"/>
              </a:rPr>
              <a:t>PARE </a:t>
            </a:r>
            <a:r>
              <a:rPr lang="en-US" dirty="0" err="1">
                <a:latin typeface="Gill Sans MT" panose="020B0502020104020203" pitchFamily="34" charset="0"/>
              </a:rPr>
              <a:t>en</a:t>
            </a:r>
            <a:r>
              <a:rPr lang="en-US" dirty="0">
                <a:latin typeface="Gill Sans MT" panose="020B0502020104020203" pitchFamily="34" charset="0"/>
              </a:rPr>
              <a:t> </a:t>
            </a:r>
            <a:r>
              <a:rPr lang="en-US" dirty="0" err="1">
                <a:latin typeface="Gill Sans MT" panose="020B0502020104020203" pitchFamily="34" charset="0"/>
              </a:rPr>
              <a:t>bref</a:t>
            </a:r>
            <a:endParaRPr lang="en-US" dirty="0">
              <a:latin typeface="Gill Sans MT" panose="020B0502020104020203" pitchFamily="34" charset="0"/>
            </a:endParaRPr>
          </a:p>
        </p:txBody>
      </p:sp>
      <p:sp>
        <p:nvSpPr>
          <p:cNvPr id="3" name="Text Placeholder 2">
            <a:extLst>
              <a:ext uri="{FF2B5EF4-FFF2-40B4-BE49-F238E27FC236}">
                <a16:creationId xmlns:a16="http://schemas.microsoft.com/office/drawing/2014/main" id="{81225CAA-5065-B80C-321A-4E7A5109ED83}"/>
              </a:ext>
            </a:extLst>
          </p:cNvPr>
          <p:cNvSpPr>
            <a:spLocks noGrp="1"/>
          </p:cNvSpPr>
          <p:nvPr>
            <p:ph type="body" sz="quarter" idx="10"/>
          </p:nvPr>
        </p:nvSpPr>
        <p:spPr>
          <a:xfrm>
            <a:off x="5768" y="1793654"/>
            <a:ext cx="4021703" cy="3795070"/>
          </a:xfrm>
        </p:spPr>
        <p:txBody>
          <a:bodyPr/>
          <a:lstStyle/>
          <a:p>
            <a:pPr>
              <a:spcBef>
                <a:spcPts val="0"/>
              </a:spcBef>
              <a:spcAft>
                <a:spcPts val="800"/>
              </a:spcAft>
            </a:pPr>
            <a:r>
              <a:rPr lang="fr-FR" sz="2000" dirty="0">
                <a:latin typeface="Gill Sans MT" panose="020B0502020104020203" pitchFamily="34" charset="0"/>
              </a:rPr>
              <a:t>Un </a:t>
            </a:r>
            <a:r>
              <a:rPr lang="fr-FR" sz="2000" b="1" dirty="0">
                <a:latin typeface="Gill Sans MT" panose="020B0502020104020203" pitchFamily="34" charset="0"/>
              </a:rPr>
              <a:t>contrat</a:t>
            </a:r>
            <a:r>
              <a:rPr lang="fr-FR" sz="2000" dirty="0">
                <a:latin typeface="Gill Sans MT" panose="020B0502020104020203" pitchFamily="34" charset="0"/>
              </a:rPr>
              <a:t> du gouvernement des Etats Unis d’Amérique</a:t>
            </a:r>
          </a:p>
          <a:p>
            <a:pPr>
              <a:spcBef>
                <a:spcPts val="0"/>
              </a:spcBef>
              <a:spcAft>
                <a:spcPts val="800"/>
              </a:spcAft>
            </a:pPr>
            <a:r>
              <a:rPr lang="fr-FR" sz="2000" dirty="0">
                <a:latin typeface="Gill Sans MT" panose="020B0502020104020203" pitchFamily="34" charset="0"/>
              </a:rPr>
              <a:t>Une période de mise en œuvre de </a:t>
            </a:r>
            <a:r>
              <a:rPr lang="fr-FR" sz="2000" b="1" dirty="0">
                <a:latin typeface="Gill Sans MT" panose="020B0502020104020203" pitchFamily="34" charset="0"/>
              </a:rPr>
              <a:t>5 ans </a:t>
            </a:r>
            <a:r>
              <a:rPr lang="fr-FR" sz="2000" dirty="0">
                <a:latin typeface="Gill Sans MT" panose="020B0502020104020203" pitchFamily="34" charset="0"/>
              </a:rPr>
              <a:t>(Janvier 2023 – Janvier 2028)</a:t>
            </a:r>
          </a:p>
          <a:p>
            <a:pPr>
              <a:spcBef>
                <a:spcPts val="0"/>
              </a:spcBef>
              <a:spcAft>
                <a:spcPts val="800"/>
              </a:spcAft>
            </a:pPr>
            <a:r>
              <a:rPr lang="fr-FR" sz="2000" dirty="0">
                <a:latin typeface="Gill Sans MT" panose="020B0502020104020203" pitchFamily="34" charset="0"/>
              </a:rPr>
              <a:t>Un </a:t>
            </a:r>
            <a:r>
              <a:rPr lang="fr-FR" sz="2000" b="1" dirty="0">
                <a:latin typeface="Gill Sans MT" panose="020B0502020104020203" pitchFamily="34" charset="0"/>
              </a:rPr>
              <a:t>consortium</a:t>
            </a:r>
            <a:r>
              <a:rPr lang="fr-FR" sz="2000" dirty="0">
                <a:latin typeface="Gill Sans MT" panose="020B0502020104020203" pitchFamily="34" charset="0"/>
              </a:rPr>
              <a:t> de 3 organisations:  Land O’Lakes V37, Heifer et Papyrus</a:t>
            </a:r>
          </a:p>
          <a:p>
            <a:r>
              <a:rPr lang="fr-FR" sz="2000" b="1" dirty="0">
                <a:latin typeface="Gill Sans MT" panose="020B0502020104020203" pitchFamily="34" charset="0"/>
              </a:rPr>
              <a:t> </a:t>
            </a:r>
            <a:r>
              <a:rPr lang="fr-FR" sz="2000" dirty="0">
                <a:latin typeface="Gill Sans MT" panose="020B0502020104020203" pitchFamily="34" charset="0"/>
              </a:rPr>
              <a:t>un projet adoptant </a:t>
            </a:r>
            <a:r>
              <a:rPr lang="fr-FR" sz="2000" b="1" dirty="0">
                <a:latin typeface="Gill Sans MT" panose="020B0502020104020203" pitchFamily="34" charset="0"/>
              </a:rPr>
              <a:t>une approche de développement de systèmes de marché</a:t>
            </a:r>
          </a:p>
        </p:txBody>
      </p:sp>
    </p:spTree>
    <p:extLst>
      <p:ext uri="{BB962C8B-B14F-4D97-AF65-F5344CB8AC3E}">
        <p14:creationId xmlns:p14="http://schemas.microsoft.com/office/powerpoint/2010/main" val="171673489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5833" y="1089329"/>
            <a:ext cx="8688793" cy="597049"/>
          </a:xfrm>
        </p:spPr>
        <p:txBody>
          <a:bodyPr/>
          <a:lstStyle/>
          <a:p>
            <a:r>
              <a:rPr lang="fr-FR" dirty="0">
                <a:sym typeface="Gill Sans"/>
              </a:rPr>
              <a:t>OBJECTIFS ET RÉSULTATS Attendus</a:t>
            </a:r>
            <a:endParaRPr lang="en-US" dirty="0"/>
          </a:p>
        </p:txBody>
      </p:sp>
      <p:sp>
        <p:nvSpPr>
          <p:cNvPr id="10" name="Rectangle: Rounded Corners 9">
            <a:extLst>
              <a:ext uri="{FF2B5EF4-FFF2-40B4-BE49-F238E27FC236}">
                <a16:creationId xmlns:a16="http://schemas.microsoft.com/office/drawing/2014/main" id="{17ED06B8-D2D7-D843-7576-007BC360946F}"/>
              </a:ext>
            </a:extLst>
          </p:cNvPr>
          <p:cNvSpPr/>
          <p:nvPr/>
        </p:nvSpPr>
        <p:spPr>
          <a:xfrm>
            <a:off x="89449" y="2397911"/>
            <a:ext cx="2305887" cy="3642163"/>
          </a:xfrm>
          <a:prstGeom prst="roundRect">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377" rtl="0" eaLnBrk="1" fontAlgn="auto" latinLnBrk="0" hangingPunct="1">
              <a:lnSpc>
                <a:spcPct val="100000"/>
              </a:lnSpc>
              <a:spcBef>
                <a:spcPts val="0"/>
              </a:spcBef>
              <a:spcAft>
                <a:spcPts val="800"/>
              </a:spcAft>
              <a:buClrTx/>
              <a:buSzTx/>
              <a:buFontTx/>
              <a:buNone/>
              <a:tabLst/>
              <a:defRPr/>
            </a:pPr>
            <a:endParaRPr kumimoji="0" lang="fr-FR" sz="600" b="0" i="0" u="none" strike="noStrike" kern="1200" cap="none" spc="0" normalizeH="0" baseline="0" noProof="0" dirty="0">
              <a:ln>
                <a:noFill/>
              </a:ln>
              <a:solidFill>
                <a:prstClr val="black"/>
              </a:solidFill>
              <a:effectLst/>
              <a:uLnTx/>
              <a:uFillTx/>
              <a:latin typeface="Gill Sans MT" panose="020B0502020104020203" pitchFamily="34" charset="0"/>
              <a:cs typeface="Arial" panose="020B0604020202020204" pitchFamily="34" charset="0"/>
            </a:endParaRPr>
          </a:p>
          <a:p>
            <a:pPr marL="0" marR="0" lvl="0" indent="0" algn="l" defTabSz="914377" rtl="0" eaLnBrk="1" fontAlgn="auto" latinLnBrk="0" hangingPunct="1">
              <a:lnSpc>
                <a:spcPct val="100000"/>
              </a:lnSpc>
              <a:spcBef>
                <a:spcPts val="0"/>
              </a:spcBef>
              <a:spcAft>
                <a:spcPts val="800"/>
              </a:spcAft>
              <a:buClrTx/>
              <a:buSzTx/>
              <a:buFontTx/>
              <a:buNone/>
              <a:tabLst/>
              <a:defRPr/>
            </a:pPr>
            <a:r>
              <a:rPr kumimoji="0" lang="fr-FR" sz="1400" b="0" i="0" u="none" strike="noStrike" kern="1200" cap="none" spc="0" normalizeH="0" baseline="0" noProof="0" dirty="0">
                <a:ln>
                  <a:noFill/>
                </a:ln>
                <a:solidFill>
                  <a:prstClr val="black"/>
                </a:solidFill>
                <a:effectLst/>
                <a:uLnTx/>
                <a:uFillTx/>
                <a:latin typeface="Gill Sans MT" panose="020B0502020104020203" pitchFamily="34" charset="0"/>
                <a:cs typeface="Arial" panose="020B0604020202020204" pitchFamily="34" charset="0"/>
              </a:rPr>
              <a:t>Améliorer </a:t>
            </a:r>
            <a:r>
              <a:rPr kumimoji="0" lang="fr-FR" sz="1400" b="1" i="0" u="none" strike="noStrike" kern="1200" cap="none" spc="0" normalizeH="0" baseline="0" noProof="0" dirty="0">
                <a:ln>
                  <a:noFill/>
                </a:ln>
                <a:solidFill>
                  <a:prstClr val="black"/>
                </a:solidFill>
                <a:effectLst/>
                <a:uLnTx/>
                <a:uFillTx/>
                <a:latin typeface="Gill Sans MT" panose="020B0502020104020203" pitchFamily="34" charset="0"/>
                <a:cs typeface="Arial" panose="020B0604020202020204" pitchFamily="34" charset="0"/>
              </a:rPr>
              <a:t>l'adoption équitable de technologies d'élevage </a:t>
            </a:r>
            <a:r>
              <a:rPr kumimoji="0" lang="fr-FR" sz="1400" b="0" i="0" u="none" strike="noStrike" kern="1200" cap="none" spc="0" normalizeH="0" baseline="0" noProof="0" dirty="0">
                <a:ln>
                  <a:noFill/>
                </a:ln>
                <a:solidFill>
                  <a:prstClr val="black"/>
                </a:solidFill>
                <a:effectLst/>
                <a:uLnTx/>
                <a:uFillTx/>
                <a:latin typeface="Gill Sans MT" panose="020B0502020104020203" pitchFamily="34" charset="0"/>
                <a:cs typeface="Arial" panose="020B0604020202020204" pitchFamily="34" charset="0"/>
              </a:rPr>
              <a:t>et de pratiques de gestion améliorant la productivité et tenant compte du climat.</a:t>
            </a:r>
          </a:p>
          <a:p>
            <a:pPr marL="0" marR="0" lvl="0" indent="0" algn="l" defTabSz="914377" rtl="0" eaLnBrk="1" fontAlgn="auto" latinLnBrk="0" hangingPunct="1">
              <a:lnSpc>
                <a:spcPct val="100000"/>
              </a:lnSpc>
              <a:spcBef>
                <a:spcPts val="0"/>
              </a:spcBef>
              <a:spcAft>
                <a:spcPts val="800"/>
              </a:spcAft>
              <a:buClrTx/>
              <a:buSzTx/>
              <a:buFontTx/>
              <a:buNone/>
              <a:tabLst/>
              <a:defRPr/>
            </a:pPr>
            <a:r>
              <a:rPr kumimoji="0" lang="fr-FR" sz="1400" b="0" i="0" u="none" strike="noStrike" kern="1200" cap="none" spc="0" normalizeH="0" baseline="0" noProof="0" dirty="0">
                <a:ln>
                  <a:noFill/>
                </a:ln>
                <a:solidFill>
                  <a:prstClr val="black"/>
                </a:solidFill>
                <a:effectLst/>
                <a:uLnTx/>
                <a:uFillTx/>
                <a:latin typeface="Gill Sans MT" panose="020B0502020104020203" pitchFamily="34" charset="0"/>
                <a:cs typeface="Arial" panose="020B0604020202020204" pitchFamily="34" charset="0"/>
              </a:rPr>
              <a:t>Améliorer les </a:t>
            </a:r>
            <a:r>
              <a:rPr kumimoji="0" lang="fr-FR" sz="1400" b="1" i="0" u="none" strike="noStrike" kern="1200" cap="none" spc="0" normalizeH="0" baseline="0" noProof="0" dirty="0">
                <a:ln>
                  <a:noFill/>
                </a:ln>
                <a:solidFill>
                  <a:prstClr val="black"/>
                </a:solidFill>
                <a:effectLst/>
                <a:uLnTx/>
                <a:uFillTx/>
                <a:latin typeface="Gill Sans MT" panose="020B0502020104020203" pitchFamily="34" charset="0"/>
                <a:cs typeface="Arial" panose="020B0604020202020204" pitchFamily="34" charset="0"/>
              </a:rPr>
              <a:t>capacités de résilience </a:t>
            </a:r>
            <a:r>
              <a:rPr kumimoji="0" lang="fr-FR" sz="1400" b="0" i="0" u="none" strike="noStrike" kern="1200" cap="none" spc="0" normalizeH="0" baseline="0" noProof="0" dirty="0">
                <a:ln>
                  <a:noFill/>
                </a:ln>
                <a:solidFill>
                  <a:prstClr val="black"/>
                </a:solidFill>
                <a:effectLst/>
                <a:uLnTx/>
                <a:uFillTx/>
                <a:latin typeface="Gill Sans MT" panose="020B0502020104020203" pitchFamily="34" charset="0"/>
                <a:cs typeface="Arial" panose="020B0604020202020204" pitchFamily="34" charset="0"/>
              </a:rPr>
              <a:t>des ménages et des communautés d'éleveurs face aux chocs récurrents.</a:t>
            </a:r>
          </a:p>
        </p:txBody>
      </p:sp>
      <p:sp>
        <p:nvSpPr>
          <p:cNvPr id="12" name="TextBox 11">
            <a:extLst>
              <a:ext uri="{FF2B5EF4-FFF2-40B4-BE49-F238E27FC236}">
                <a16:creationId xmlns:a16="http://schemas.microsoft.com/office/drawing/2014/main" id="{4B400CE0-19DD-ADCC-5F91-75E20CF168F3}"/>
              </a:ext>
            </a:extLst>
          </p:cNvPr>
          <p:cNvSpPr txBox="1"/>
          <p:nvPr/>
        </p:nvSpPr>
        <p:spPr>
          <a:xfrm>
            <a:off x="186146" y="2393362"/>
            <a:ext cx="2188259" cy="461665"/>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dirty="0">
                <a:ln>
                  <a:noFill/>
                </a:ln>
                <a:solidFill>
                  <a:srgbClr val="C0504D"/>
                </a:solidFill>
                <a:effectLst/>
                <a:uLnTx/>
                <a:uFillTx/>
                <a:latin typeface="Gill Sans MT" panose="020B0502020104020203" pitchFamily="34" charset="0"/>
                <a:cs typeface="Arial" panose="020B0604020202020204" pitchFamily="34" charset="0"/>
              </a:rPr>
              <a:t>OBJ 1 : AUGMENTER LA PRODUCTIVITÉ</a:t>
            </a:r>
            <a:endParaRPr kumimoji="0" lang="en-US" sz="2400" b="0" i="0" u="none" strike="noStrike" kern="1200" cap="none" spc="0" normalizeH="0" baseline="0" noProof="0" dirty="0">
              <a:ln>
                <a:noFill/>
              </a:ln>
              <a:solidFill>
                <a:prstClr val="black"/>
              </a:solidFill>
              <a:effectLst/>
              <a:uLnTx/>
              <a:uFillTx/>
              <a:latin typeface="Gill Sans MT" panose="020B0502020104020203" pitchFamily="34" charset="0"/>
            </a:endParaRPr>
          </a:p>
        </p:txBody>
      </p:sp>
      <p:sp>
        <p:nvSpPr>
          <p:cNvPr id="13" name="Rectangle: Rounded Corners 12">
            <a:extLst>
              <a:ext uri="{FF2B5EF4-FFF2-40B4-BE49-F238E27FC236}">
                <a16:creationId xmlns:a16="http://schemas.microsoft.com/office/drawing/2014/main" id="{A38EAFC9-34F9-6BCD-690E-0846A7925D37}"/>
              </a:ext>
            </a:extLst>
          </p:cNvPr>
          <p:cNvSpPr/>
          <p:nvPr/>
        </p:nvSpPr>
        <p:spPr>
          <a:xfrm>
            <a:off x="2493081" y="2388183"/>
            <a:ext cx="2167968" cy="3625384"/>
          </a:xfrm>
          <a:prstGeom prst="roundRect">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377" rtl="0" eaLnBrk="1" fontAlgn="auto" latinLnBrk="0" hangingPunct="1">
              <a:lnSpc>
                <a:spcPct val="100000"/>
              </a:lnSpc>
              <a:spcBef>
                <a:spcPts val="0"/>
              </a:spcBef>
              <a:spcAft>
                <a:spcPts val="800"/>
              </a:spcAft>
              <a:buClrTx/>
              <a:buSzTx/>
              <a:buFontTx/>
              <a:buNone/>
              <a:tabLst/>
              <a:defRPr/>
            </a:pPr>
            <a:endParaRPr kumimoji="0" lang="en-US" sz="1200" b="0" i="0" u="none" strike="noStrike" kern="1200" cap="none" spc="0" normalizeH="0" baseline="0" noProof="0" dirty="0">
              <a:ln>
                <a:noFill/>
              </a:ln>
              <a:solidFill>
                <a:prstClr val="black"/>
              </a:solidFill>
              <a:effectLst/>
              <a:uLnTx/>
              <a:uFillTx/>
              <a:latin typeface="Gill Sans MT" panose="020B0502020104020203" pitchFamily="34" charset="0"/>
            </a:endParaRPr>
          </a:p>
          <a:p>
            <a:pPr marL="0" marR="0" lvl="0" indent="0" algn="l" defTabSz="914377" rtl="0" eaLnBrk="1" fontAlgn="auto" latinLnBrk="0" hangingPunct="1">
              <a:lnSpc>
                <a:spcPct val="100000"/>
              </a:lnSpc>
              <a:spcBef>
                <a:spcPts val="0"/>
              </a:spcBef>
              <a:spcAft>
                <a:spcPts val="600"/>
              </a:spcAft>
              <a:buClrTx/>
              <a:buSzTx/>
              <a:buFontTx/>
              <a:buNone/>
              <a:tabLst/>
              <a:defRPr/>
            </a:pPr>
            <a:endParaRPr kumimoji="0" lang="fr-FR" sz="1400" b="0" i="0" u="none" strike="noStrike" kern="1200" cap="none" spc="0" normalizeH="0" baseline="0" noProof="0" dirty="0">
              <a:ln>
                <a:noFill/>
              </a:ln>
              <a:solidFill>
                <a:prstClr val="black"/>
              </a:solidFill>
              <a:effectLst/>
              <a:uLnTx/>
              <a:uFillTx/>
              <a:latin typeface="Gill Sans MT" panose="020B0502020104020203" pitchFamily="34" charset="0"/>
              <a:cs typeface="Arial" panose="020B0604020202020204" pitchFamily="34" charset="0"/>
            </a:endParaRPr>
          </a:p>
          <a:p>
            <a:pPr marL="0" marR="0" lvl="0" indent="0" algn="l" defTabSz="914377" rtl="0" eaLnBrk="1" fontAlgn="auto" latinLnBrk="0" hangingPunct="1">
              <a:lnSpc>
                <a:spcPct val="100000"/>
              </a:lnSpc>
              <a:spcBef>
                <a:spcPts val="0"/>
              </a:spcBef>
              <a:spcAft>
                <a:spcPts val="600"/>
              </a:spcAft>
              <a:buClrTx/>
              <a:buSzTx/>
              <a:buFontTx/>
              <a:buNone/>
              <a:tabLst/>
              <a:defRPr/>
            </a:pPr>
            <a:r>
              <a:rPr kumimoji="0" lang="fr-FR" sz="1400" b="0" i="0" u="none" strike="noStrike" kern="1200" cap="none" spc="0" normalizeH="0" baseline="0" noProof="0" dirty="0">
                <a:ln>
                  <a:noFill/>
                </a:ln>
                <a:solidFill>
                  <a:prstClr val="black"/>
                </a:solidFill>
                <a:effectLst/>
                <a:uLnTx/>
                <a:uFillTx/>
                <a:latin typeface="Gill Sans MT" panose="020B0502020104020203" pitchFamily="34" charset="0"/>
                <a:cs typeface="Arial" panose="020B0604020202020204" pitchFamily="34" charset="0"/>
              </a:rPr>
              <a:t>Améliorer </a:t>
            </a:r>
            <a:r>
              <a:rPr kumimoji="0" lang="fr-FR" sz="1400" b="1" i="0" u="none" strike="noStrike" kern="1200" cap="none" spc="0" normalizeH="0" baseline="0" noProof="0" dirty="0">
                <a:ln>
                  <a:noFill/>
                </a:ln>
                <a:solidFill>
                  <a:prstClr val="black"/>
                </a:solidFill>
                <a:effectLst/>
                <a:uLnTx/>
                <a:uFillTx/>
                <a:latin typeface="Gill Sans MT" panose="020B0502020104020203" pitchFamily="34" charset="0"/>
                <a:cs typeface="Arial" panose="020B0604020202020204" pitchFamily="34" charset="0"/>
              </a:rPr>
              <a:t>l'accès</a:t>
            </a:r>
            <a:r>
              <a:rPr kumimoji="0" lang="fr-FR" sz="1400" b="0" i="0" u="none" strike="noStrike" kern="1200" cap="none" spc="0" normalizeH="0" baseline="0" noProof="0" dirty="0">
                <a:ln>
                  <a:noFill/>
                </a:ln>
                <a:solidFill>
                  <a:prstClr val="black"/>
                </a:solidFill>
                <a:effectLst/>
                <a:uLnTx/>
                <a:uFillTx/>
                <a:latin typeface="Gill Sans MT" panose="020B0502020104020203" pitchFamily="34" charset="0"/>
                <a:cs typeface="Arial" panose="020B0604020202020204" pitchFamily="34" charset="0"/>
              </a:rPr>
              <a:t> des producteurs : </a:t>
            </a:r>
          </a:p>
          <a:p>
            <a:pPr marL="285750" marR="0" lvl="0" indent="-285750" algn="l" defTabSz="914377" rtl="0" eaLnBrk="1" fontAlgn="auto" latinLnBrk="0" hangingPunct="1">
              <a:lnSpc>
                <a:spcPct val="100000"/>
              </a:lnSpc>
              <a:spcBef>
                <a:spcPts val="0"/>
              </a:spcBef>
              <a:spcAft>
                <a:spcPts val="600"/>
              </a:spcAft>
              <a:buClrTx/>
              <a:buSzTx/>
              <a:buFont typeface="Arial" panose="020B0604020202020204" pitchFamily="34" charset="0"/>
              <a:buChar char="•"/>
              <a:tabLst/>
              <a:defRPr/>
            </a:pPr>
            <a:r>
              <a:rPr kumimoji="0" lang="fr-FR" sz="1400" b="1" i="0" u="none" strike="noStrike" kern="1200" cap="none" spc="0" normalizeH="0" baseline="0" noProof="0" dirty="0">
                <a:ln>
                  <a:noFill/>
                </a:ln>
                <a:solidFill>
                  <a:prstClr val="black"/>
                </a:solidFill>
                <a:effectLst/>
                <a:uLnTx/>
                <a:uFillTx/>
                <a:latin typeface="Gill Sans MT" panose="020B0502020104020203" pitchFamily="34" charset="0"/>
                <a:cs typeface="Arial" panose="020B0604020202020204" pitchFamily="34" charset="0"/>
              </a:rPr>
              <a:t>au bétail et aux services</a:t>
            </a:r>
          </a:p>
          <a:p>
            <a:pPr marL="285750" marR="0" lvl="0" indent="-285750" algn="l" defTabSz="914377" rtl="0" eaLnBrk="1" fontAlgn="auto" latinLnBrk="0" hangingPunct="1">
              <a:lnSpc>
                <a:spcPct val="100000"/>
              </a:lnSpc>
              <a:spcBef>
                <a:spcPts val="0"/>
              </a:spcBef>
              <a:spcAft>
                <a:spcPts val="600"/>
              </a:spcAft>
              <a:buClrTx/>
              <a:buSzTx/>
              <a:buFont typeface="Arial" panose="020B0604020202020204" pitchFamily="34" charset="0"/>
              <a:buChar char="•"/>
              <a:tabLst/>
              <a:defRPr/>
            </a:pPr>
            <a:r>
              <a:rPr kumimoji="0" lang="fr-FR" sz="1400" b="1" i="0" u="none" strike="noStrike" kern="1200" cap="none" spc="0" normalizeH="0" baseline="0" noProof="0" dirty="0">
                <a:ln>
                  <a:noFill/>
                </a:ln>
                <a:solidFill>
                  <a:prstClr val="black"/>
                </a:solidFill>
                <a:effectLst/>
                <a:uLnTx/>
                <a:uFillTx/>
                <a:latin typeface="Gill Sans MT" panose="020B0502020104020203" pitchFamily="34" charset="0"/>
                <a:cs typeface="Arial" panose="020B0604020202020204" pitchFamily="34" charset="0"/>
              </a:rPr>
              <a:t>aux intrants </a:t>
            </a:r>
            <a:r>
              <a:rPr kumimoji="0" lang="fr-FR" sz="1400" b="0" i="0" u="none" strike="noStrike" kern="1200" cap="none" spc="0" normalizeH="0" baseline="0" noProof="0" dirty="0">
                <a:ln>
                  <a:noFill/>
                </a:ln>
                <a:solidFill>
                  <a:prstClr val="black"/>
                </a:solidFill>
                <a:effectLst/>
                <a:uLnTx/>
                <a:uFillTx/>
                <a:latin typeface="Gill Sans MT" panose="020B0502020104020203" pitchFamily="34" charset="0"/>
                <a:cs typeface="Arial" panose="020B0604020202020204" pitchFamily="34" charset="0"/>
              </a:rPr>
              <a:t>de nutrition animale</a:t>
            </a:r>
          </a:p>
          <a:p>
            <a:pPr marL="285750" marR="0" lvl="0" indent="-285750" algn="l" defTabSz="914377" rtl="0" eaLnBrk="1" fontAlgn="auto" latinLnBrk="0" hangingPunct="1">
              <a:lnSpc>
                <a:spcPct val="100000"/>
              </a:lnSpc>
              <a:spcBef>
                <a:spcPts val="0"/>
              </a:spcBef>
              <a:spcAft>
                <a:spcPts val="600"/>
              </a:spcAft>
              <a:buClrTx/>
              <a:buSzTx/>
              <a:buFont typeface="Arial" panose="020B0604020202020204" pitchFamily="34" charset="0"/>
              <a:buChar char="•"/>
              <a:tabLst/>
              <a:defRPr/>
            </a:pPr>
            <a:r>
              <a:rPr kumimoji="0" lang="fr-FR" sz="1400" b="0" i="0" u="none" strike="noStrike" kern="1200" cap="none" spc="0" normalizeH="0" baseline="0" noProof="0" dirty="0">
                <a:ln>
                  <a:noFill/>
                </a:ln>
                <a:solidFill>
                  <a:prstClr val="black"/>
                </a:solidFill>
                <a:effectLst/>
                <a:uLnTx/>
                <a:uFillTx/>
                <a:latin typeface="Gill Sans MT" panose="020B0502020104020203" pitchFamily="34" charset="0"/>
                <a:cs typeface="Arial" panose="020B0604020202020204" pitchFamily="34" charset="0"/>
              </a:rPr>
              <a:t>aux produits et </a:t>
            </a:r>
            <a:r>
              <a:rPr kumimoji="0" lang="fr-FR" sz="1400" b="1" i="0" u="none" strike="noStrike" kern="1200" cap="none" spc="0" normalizeH="0" baseline="0" noProof="0" dirty="0">
                <a:ln>
                  <a:noFill/>
                </a:ln>
                <a:solidFill>
                  <a:prstClr val="black"/>
                </a:solidFill>
                <a:effectLst/>
                <a:uLnTx/>
                <a:uFillTx/>
                <a:latin typeface="Gill Sans MT" panose="020B0502020104020203" pitchFamily="34" charset="0"/>
                <a:cs typeface="Arial" panose="020B0604020202020204" pitchFamily="34" charset="0"/>
              </a:rPr>
              <a:t>services de santé </a:t>
            </a:r>
            <a:r>
              <a:rPr kumimoji="0" lang="fr-FR" sz="1400" b="0" i="0" u="none" strike="noStrike" kern="1200" cap="none" spc="0" normalizeH="0" baseline="0" noProof="0" dirty="0">
                <a:ln>
                  <a:noFill/>
                </a:ln>
                <a:solidFill>
                  <a:prstClr val="black"/>
                </a:solidFill>
                <a:effectLst/>
                <a:uLnTx/>
                <a:uFillTx/>
                <a:latin typeface="Gill Sans MT" panose="020B0502020104020203" pitchFamily="34" charset="0"/>
                <a:cs typeface="Arial" panose="020B0604020202020204" pitchFamily="34" charset="0"/>
              </a:rPr>
              <a:t>animale</a:t>
            </a:r>
          </a:p>
          <a:p>
            <a:pPr marL="285750" marR="0" lvl="0" indent="-285750" algn="l" defTabSz="914377" rtl="0" eaLnBrk="1" fontAlgn="auto" latinLnBrk="0" hangingPunct="1">
              <a:lnSpc>
                <a:spcPct val="100000"/>
              </a:lnSpc>
              <a:spcBef>
                <a:spcPts val="0"/>
              </a:spcBef>
              <a:spcAft>
                <a:spcPts val="600"/>
              </a:spcAft>
              <a:buClrTx/>
              <a:buSzTx/>
              <a:buFont typeface="Arial" panose="020B0604020202020204" pitchFamily="34" charset="0"/>
              <a:buChar char="•"/>
              <a:tabLst/>
              <a:defRPr/>
            </a:pPr>
            <a:r>
              <a:rPr kumimoji="0" lang="fr-FR" sz="1400" b="0" i="0" u="none" strike="noStrike" kern="1200" cap="none" spc="0" normalizeH="0" baseline="0" noProof="0" dirty="0">
                <a:ln>
                  <a:noFill/>
                </a:ln>
                <a:solidFill>
                  <a:prstClr val="black"/>
                </a:solidFill>
                <a:effectLst/>
                <a:uLnTx/>
                <a:uFillTx/>
                <a:latin typeface="Gill Sans MT" panose="020B0502020104020203" pitchFamily="34" charset="0"/>
                <a:cs typeface="Arial" panose="020B0604020202020204" pitchFamily="34" charset="0"/>
              </a:rPr>
              <a:t>au </a:t>
            </a:r>
            <a:r>
              <a:rPr kumimoji="0" lang="fr-FR" sz="1400" b="1" i="0" u="none" strike="noStrike" kern="1200" cap="none" spc="0" normalizeH="0" baseline="0" noProof="0" dirty="0">
                <a:ln>
                  <a:noFill/>
                </a:ln>
                <a:solidFill>
                  <a:prstClr val="black"/>
                </a:solidFill>
                <a:effectLst/>
                <a:uLnTx/>
                <a:uFillTx/>
                <a:latin typeface="Gill Sans MT" panose="020B0502020104020203" pitchFamily="34" charset="0"/>
                <a:cs typeface="Arial" panose="020B0604020202020204" pitchFamily="34" charset="0"/>
              </a:rPr>
              <a:t>financement</a:t>
            </a:r>
            <a:r>
              <a:rPr kumimoji="0" lang="fr-FR" sz="1400" b="0" i="0" u="none" strike="noStrike" kern="1200" cap="none" spc="0" normalizeH="0" baseline="0" noProof="0" dirty="0">
                <a:ln>
                  <a:noFill/>
                </a:ln>
                <a:solidFill>
                  <a:prstClr val="black"/>
                </a:solidFill>
                <a:effectLst/>
                <a:uLnTx/>
                <a:uFillTx/>
                <a:latin typeface="Gill Sans MT" panose="020B0502020104020203" pitchFamily="34" charset="0"/>
                <a:cs typeface="Arial" panose="020B0604020202020204" pitchFamily="34" charset="0"/>
              </a:rPr>
              <a:t> et aux </a:t>
            </a:r>
            <a:r>
              <a:rPr kumimoji="0" lang="fr-FR" sz="1400" b="1" i="0" u="none" strike="noStrike" kern="1200" cap="none" spc="0" normalizeH="0" baseline="0" noProof="0" dirty="0">
                <a:ln>
                  <a:noFill/>
                </a:ln>
                <a:solidFill>
                  <a:prstClr val="black"/>
                </a:solidFill>
                <a:effectLst/>
                <a:uLnTx/>
                <a:uFillTx/>
                <a:latin typeface="Gill Sans MT" panose="020B0502020104020203" pitchFamily="34" charset="0"/>
                <a:cs typeface="Arial" panose="020B0604020202020204" pitchFamily="34" charset="0"/>
              </a:rPr>
              <a:t>informations</a:t>
            </a:r>
            <a:r>
              <a:rPr kumimoji="0" lang="fr-FR" sz="1400" b="0" i="0" u="none" strike="noStrike" kern="1200" cap="none" spc="0" normalizeH="0" baseline="0" noProof="0" dirty="0">
                <a:ln>
                  <a:noFill/>
                </a:ln>
                <a:solidFill>
                  <a:prstClr val="black"/>
                </a:solidFill>
                <a:effectLst/>
                <a:uLnTx/>
                <a:uFillTx/>
                <a:latin typeface="Gill Sans MT" panose="020B0502020104020203" pitchFamily="34" charset="0"/>
                <a:cs typeface="Arial" panose="020B0604020202020204" pitchFamily="34" charset="0"/>
              </a:rPr>
              <a:t> sur le marché</a:t>
            </a:r>
          </a:p>
        </p:txBody>
      </p:sp>
      <p:sp>
        <p:nvSpPr>
          <p:cNvPr id="14" name="btfpBulletedList567363">
            <a:extLst>
              <a:ext uri="{FF2B5EF4-FFF2-40B4-BE49-F238E27FC236}">
                <a16:creationId xmlns:a16="http://schemas.microsoft.com/office/drawing/2014/main" id="{B02194DF-CCF8-68B1-89D8-AD61340E8177}"/>
              </a:ext>
            </a:extLst>
          </p:cNvPr>
          <p:cNvSpPr txBox="1"/>
          <p:nvPr>
            <p:custDataLst>
              <p:tags r:id="rId1"/>
            </p:custDataLst>
          </p:nvPr>
        </p:nvSpPr>
        <p:spPr bwMode="gray">
          <a:xfrm>
            <a:off x="2516671" y="2384973"/>
            <a:ext cx="2135125" cy="626701"/>
          </a:xfrm>
          <a:prstGeom prst="rect">
            <a:avLst/>
          </a:prstGeom>
          <a:noFill/>
          <a:ln w="19050">
            <a:noFill/>
            <a:prstDash val="solid"/>
          </a:ln>
        </p:spPr>
        <p:txBody>
          <a:bodyPr vert="horz" wrap="square" lIns="36000" tIns="36000" rIns="36000" bIns="36000" rtlCol="0">
            <a:spAutoFit/>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dirty="0">
                <a:ln>
                  <a:noFill/>
                </a:ln>
                <a:solidFill>
                  <a:srgbClr val="C0504D"/>
                </a:solidFill>
                <a:effectLst/>
                <a:uLnTx/>
                <a:uFillTx/>
                <a:latin typeface="Gill Sans MT" panose="020B0502020104020203" pitchFamily="34" charset="0"/>
                <a:cs typeface="Arial" panose="020B0604020202020204" pitchFamily="34" charset="0"/>
              </a:rPr>
              <a:t>OBJ 2 : AUGMENTER L'ACCÈS AUX INTRANTS &amp; AUX SERVICES</a:t>
            </a:r>
          </a:p>
        </p:txBody>
      </p:sp>
      <p:sp>
        <p:nvSpPr>
          <p:cNvPr id="16" name="Rectangle: Rounded Corners 15">
            <a:extLst>
              <a:ext uri="{FF2B5EF4-FFF2-40B4-BE49-F238E27FC236}">
                <a16:creationId xmlns:a16="http://schemas.microsoft.com/office/drawing/2014/main" id="{9CA53FF3-0E65-32BD-866A-FA0F31D11E77}"/>
              </a:ext>
            </a:extLst>
          </p:cNvPr>
          <p:cNvSpPr/>
          <p:nvPr/>
        </p:nvSpPr>
        <p:spPr>
          <a:xfrm>
            <a:off x="4739068" y="2397911"/>
            <a:ext cx="2049414" cy="3625384"/>
          </a:xfrm>
          <a:prstGeom prst="roundRect">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377" rtl="0" eaLnBrk="1" fontAlgn="auto" latinLnBrk="0" hangingPunct="1">
              <a:lnSpc>
                <a:spcPct val="100000"/>
              </a:lnSpc>
              <a:spcBef>
                <a:spcPts val="0"/>
              </a:spcBef>
              <a:spcAft>
                <a:spcPts val="800"/>
              </a:spcAft>
              <a:buClrTx/>
              <a:buSzTx/>
              <a:buFontTx/>
              <a:buNone/>
              <a:tabLst/>
              <a:defRPr/>
            </a:pPr>
            <a:r>
              <a:rPr kumimoji="0" lang="fr-FR" sz="1400" b="0" i="0" u="none" strike="noStrike" kern="1200" cap="none" spc="0" normalizeH="0" baseline="0" noProof="0" dirty="0">
                <a:ln>
                  <a:noFill/>
                </a:ln>
                <a:solidFill>
                  <a:prstClr val="black"/>
                </a:solidFill>
                <a:effectLst/>
                <a:uLnTx/>
                <a:uFillTx/>
                <a:latin typeface="Gill Sans MT" panose="020B0502020104020203" pitchFamily="34" charset="0"/>
                <a:cs typeface="Arial" panose="020B0604020202020204" pitchFamily="34" charset="0"/>
              </a:rPr>
              <a:t>Augmentation de </a:t>
            </a:r>
            <a:r>
              <a:rPr kumimoji="0" lang="fr-FR" sz="1400" b="1" i="0" u="none" strike="noStrike" kern="1200" cap="none" spc="0" normalizeH="0" baseline="0" noProof="0" dirty="0">
                <a:ln>
                  <a:noFill/>
                </a:ln>
                <a:solidFill>
                  <a:prstClr val="black"/>
                </a:solidFill>
                <a:effectLst/>
                <a:uLnTx/>
                <a:uFillTx/>
                <a:latin typeface="Gill Sans MT" panose="020B0502020104020203" pitchFamily="34" charset="0"/>
                <a:cs typeface="Arial" panose="020B0604020202020204" pitchFamily="34" charset="0"/>
              </a:rPr>
              <a:t>l'expansion stratégique du secteur privé </a:t>
            </a:r>
            <a:r>
              <a:rPr kumimoji="0" lang="fr-FR" sz="1400" b="0" i="0" u="none" strike="noStrike" kern="1200" cap="none" spc="0" normalizeH="0" baseline="0" noProof="0" dirty="0">
                <a:ln>
                  <a:noFill/>
                </a:ln>
                <a:solidFill>
                  <a:prstClr val="black"/>
                </a:solidFill>
                <a:effectLst/>
                <a:uLnTx/>
                <a:uFillTx/>
                <a:latin typeface="Gill Sans MT" panose="020B0502020104020203" pitchFamily="34" charset="0"/>
                <a:cs typeface="Arial" panose="020B0604020202020204" pitchFamily="34" charset="0"/>
              </a:rPr>
              <a:t>dans le système de marché du bétail.</a:t>
            </a:r>
          </a:p>
          <a:p>
            <a:pPr marL="0" marR="0" lvl="0" indent="0" algn="l" defTabSz="914377" rtl="0" eaLnBrk="1" fontAlgn="auto" latinLnBrk="0" hangingPunct="1">
              <a:lnSpc>
                <a:spcPct val="100000"/>
              </a:lnSpc>
              <a:spcBef>
                <a:spcPts val="0"/>
              </a:spcBef>
              <a:spcAft>
                <a:spcPts val="800"/>
              </a:spcAft>
              <a:buClrTx/>
              <a:buSzTx/>
              <a:buFontTx/>
              <a:buNone/>
              <a:tabLst/>
              <a:defRPr/>
            </a:pPr>
            <a:r>
              <a:rPr kumimoji="0" lang="fr-FR" sz="1400" b="0" i="0" u="none" strike="noStrike" kern="1200" cap="none" spc="0" normalizeH="0" baseline="0" noProof="0" dirty="0">
                <a:ln>
                  <a:noFill/>
                </a:ln>
                <a:solidFill>
                  <a:prstClr val="black"/>
                </a:solidFill>
                <a:effectLst/>
                <a:uLnTx/>
                <a:uFillTx/>
                <a:latin typeface="Gill Sans MT" panose="020B0502020104020203" pitchFamily="34" charset="0"/>
                <a:cs typeface="Arial" panose="020B0604020202020204" pitchFamily="34" charset="0"/>
              </a:rPr>
              <a:t>Améliorer </a:t>
            </a:r>
            <a:r>
              <a:rPr kumimoji="0" lang="fr-FR" sz="1400" b="1" i="0" u="none" strike="noStrike" kern="1200" cap="none" spc="0" normalizeH="0" baseline="0" noProof="0" dirty="0">
                <a:ln>
                  <a:noFill/>
                </a:ln>
                <a:solidFill>
                  <a:prstClr val="black"/>
                </a:solidFill>
                <a:effectLst/>
                <a:uLnTx/>
                <a:uFillTx/>
                <a:latin typeface="Gill Sans MT" panose="020B0502020104020203" pitchFamily="34" charset="0"/>
                <a:cs typeface="Arial" panose="020B0604020202020204" pitchFamily="34" charset="0"/>
              </a:rPr>
              <a:t>la vente de produits d'élevage sûrs </a:t>
            </a:r>
            <a:r>
              <a:rPr kumimoji="0" lang="fr-FR" sz="1400" b="0" i="0" u="none" strike="noStrike" kern="1200" cap="none" spc="0" normalizeH="0" baseline="0" noProof="0" dirty="0">
                <a:ln>
                  <a:noFill/>
                </a:ln>
                <a:solidFill>
                  <a:prstClr val="black"/>
                </a:solidFill>
                <a:effectLst/>
                <a:uLnTx/>
                <a:uFillTx/>
                <a:latin typeface="Gill Sans MT" panose="020B0502020104020203" pitchFamily="34" charset="0"/>
                <a:cs typeface="Arial" panose="020B0604020202020204" pitchFamily="34" charset="0"/>
              </a:rPr>
              <a:t>et hygiéniques par les entreprises locales.</a:t>
            </a:r>
          </a:p>
        </p:txBody>
      </p:sp>
      <p:sp>
        <p:nvSpPr>
          <p:cNvPr id="18" name="TextBox 17">
            <a:extLst>
              <a:ext uri="{FF2B5EF4-FFF2-40B4-BE49-F238E27FC236}">
                <a16:creationId xmlns:a16="http://schemas.microsoft.com/office/drawing/2014/main" id="{FFA41689-1C63-10ED-F42C-7E051ACECC84}"/>
              </a:ext>
            </a:extLst>
          </p:cNvPr>
          <p:cNvSpPr txBox="1"/>
          <p:nvPr/>
        </p:nvSpPr>
        <p:spPr>
          <a:xfrm>
            <a:off x="4756611" y="2393362"/>
            <a:ext cx="1903260" cy="646331"/>
          </a:xfrm>
          <a:prstGeom prst="rect">
            <a:avLst/>
          </a:prstGeom>
          <a:noFill/>
        </p:spPr>
        <p:txBody>
          <a:bodyPr wrap="square" rtlCol="0">
            <a:spAutoFit/>
          </a:bodyPr>
          <a:lstStyle/>
          <a:p>
            <a:pPr marL="0" marR="0" lvl="0" indent="0" algn="ctr" defTabSz="914377" rtl="0" eaLnBrk="1" fontAlgn="auto" latinLnBrk="0" hangingPunct="1">
              <a:lnSpc>
                <a:spcPct val="100000"/>
              </a:lnSpc>
              <a:spcBef>
                <a:spcPts val="0"/>
              </a:spcBef>
              <a:spcAft>
                <a:spcPts val="800"/>
              </a:spcAft>
              <a:buClrTx/>
              <a:buSzTx/>
              <a:buFontTx/>
              <a:buNone/>
              <a:tabLst/>
              <a:defRPr/>
            </a:pPr>
            <a:r>
              <a:rPr kumimoji="0" lang="en-US" sz="1200" b="1" i="0" u="none" strike="noStrike" kern="1200" cap="none" spc="0" normalizeH="0" baseline="0" noProof="0" dirty="0">
                <a:ln>
                  <a:noFill/>
                </a:ln>
                <a:solidFill>
                  <a:srgbClr val="C0504D"/>
                </a:solidFill>
                <a:effectLst/>
                <a:uLnTx/>
                <a:uFillTx/>
                <a:latin typeface="Gill Sans MT" panose="020B0502020104020203" pitchFamily="34" charset="0"/>
                <a:cs typeface="Arial" panose="020B0604020202020204" pitchFamily="34" charset="0"/>
              </a:rPr>
              <a:t>OBJ. 3 : AMÉLIORER LE MARKETING ET LE PSE</a:t>
            </a:r>
            <a:endParaRPr kumimoji="0" lang="en-US" sz="1200" b="0" i="0" u="none" strike="noStrike" kern="1200" cap="none" spc="0" normalizeH="0" baseline="0" noProof="0" dirty="0">
              <a:ln>
                <a:noFill/>
              </a:ln>
              <a:solidFill>
                <a:srgbClr val="C0504D"/>
              </a:solidFill>
              <a:effectLst/>
              <a:uLnTx/>
              <a:uFillTx/>
              <a:latin typeface="Gill Sans MT" panose="020B0502020104020203" pitchFamily="34" charset="0"/>
              <a:cs typeface="Arial" panose="020B0604020202020204" pitchFamily="34" charset="0"/>
            </a:endParaRPr>
          </a:p>
        </p:txBody>
      </p:sp>
      <p:sp>
        <p:nvSpPr>
          <p:cNvPr id="19" name="Text Placeholder 2">
            <a:extLst>
              <a:ext uri="{FF2B5EF4-FFF2-40B4-BE49-F238E27FC236}">
                <a16:creationId xmlns:a16="http://schemas.microsoft.com/office/drawing/2014/main" id="{9AD2A554-459B-EB33-DA3E-114916FE6BE0}"/>
              </a:ext>
            </a:extLst>
          </p:cNvPr>
          <p:cNvSpPr txBox="1">
            <a:spLocks/>
          </p:cNvSpPr>
          <p:nvPr/>
        </p:nvSpPr>
        <p:spPr>
          <a:xfrm>
            <a:off x="6752916" y="2096429"/>
            <a:ext cx="2421740" cy="4027534"/>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30200" algn="l" rtl="0">
              <a:lnSpc>
                <a:spcPct val="100000"/>
              </a:lnSpc>
              <a:spcBef>
                <a:spcPts val="0"/>
              </a:spcBef>
              <a:spcAft>
                <a:spcPts val="0"/>
              </a:spcAft>
              <a:buClr>
                <a:srgbClr val="6C6463"/>
              </a:buClr>
              <a:buSzPts val="1600"/>
              <a:buFont typeface="Arial"/>
              <a:buChar char="•"/>
              <a:defRPr sz="1600" b="0" i="0" u="none" strike="noStrike" cap="none">
                <a:solidFill>
                  <a:srgbClr val="6C6463"/>
                </a:solidFill>
                <a:latin typeface="Cabin"/>
                <a:ea typeface="Cabin"/>
                <a:cs typeface="Cabin"/>
                <a:sym typeface="Cabin"/>
              </a:defRPr>
            </a:lvl1pPr>
            <a:lvl2pPr marL="914400" marR="0" lvl="1" indent="-330200" algn="l" rtl="0">
              <a:lnSpc>
                <a:spcPct val="100000"/>
              </a:lnSpc>
              <a:spcBef>
                <a:spcPts val="800"/>
              </a:spcBef>
              <a:spcAft>
                <a:spcPts val="0"/>
              </a:spcAft>
              <a:buClr>
                <a:srgbClr val="6C6463"/>
              </a:buClr>
              <a:buSzPts val="1600"/>
              <a:buFont typeface="Arial"/>
              <a:buChar char="–"/>
              <a:defRPr sz="1600" b="0" i="0" u="none" strike="noStrike" cap="none">
                <a:solidFill>
                  <a:srgbClr val="6C6463"/>
                </a:solidFill>
                <a:latin typeface="Cabin"/>
                <a:ea typeface="Cabin"/>
                <a:cs typeface="Cabin"/>
                <a:sym typeface="Cabin"/>
              </a:defRPr>
            </a:lvl2pPr>
            <a:lvl3pPr marL="1371600" marR="0" lvl="2" indent="-342900" algn="l" rtl="0">
              <a:lnSpc>
                <a:spcPct val="100000"/>
              </a:lnSpc>
              <a:spcBef>
                <a:spcPts val="800"/>
              </a:spcBef>
              <a:spcAft>
                <a:spcPts val="0"/>
              </a:spcAft>
              <a:buClr>
                <a:srgbClr val="6C6463"/>
              </a:buClr>
              <a:buSzPts val="1800"/>
              <a:buFont typeface="Arial"/>
              <a:buChar char="•"/>
              <a:defRPr sz="1800" b="0" i="0" u="none" strike="noStrike" cap="none">
                <a:solidFill>
                  <a:srgbClr val="6C6463"/>
                </a:solidFill>
                <a:latin typeface="Cabin"/>
                <a:ea typeface="Cabin"/>
                <a:cs typeface="Cabin"/>
                <a:sym typeface="Cabin"/>
              </a:defRPr>
            </a:lvl3pPr>
            <a:lvl4pPr marL="1828800" marR="0" lvl="3" indent="-330200" algn="l" rtl="0">
              <a:lnSpc>
                <a:spcPct val="100000"/>
              </a:lnSpc>
              <a:spcBef>
                <a:spcPts val="320"/>
              </a:spcBef>
              <a:spcAft>
                <a:spcPts val="0"/>
              </a:spcAft>
              <a:buClr>
                <a:srgbClr val="6C6463"/>
              </a:buClr>
              <a:buSzPts val="1600"/>
              <a:buFont typeface="Arial"/>
              <a:buChar char="–"/>
              <a:defRPr sz="1600" b="0" i="0" u="none" strike="noStrike" cap="none">
                <a:solidFill>
                  <a:srgbClr val="6C6463"/>
                </a:solidFill>
                <a:latin typeface="Cabin"/>
                <a:ea typeface="Cabin"/>
                <a:cs typeface="Cabin"/>
                <a:sym typeface="Cabin"/>
              </a:defRPr>
            </a:lvl4pPr>
            <a:lvl5pPr marL="2286000" marR="0" lvl="4" indent="-317500" algn="l" rtl="0">
              <a:lnSpc>
                <a:spcPct val="100000"/>
              </a:lnSpc>
              <a:spcBef>
                <a:spcPts val="280"/>
              </a:spcBef>
              <a:spcAft>
                <a:spcPts val="0"/>
              </a:spcAft>
              <a:buClr>
                <a:srgbClr val="6C6463"/>
              </a:buClr>
              <a:buSzPts val="1400"/>
              <a:buFont typeface="Arial"/>
              <a:buChar char="»"/>
              <a:defRPr sz="1400" b="0" i="0" u="none" strike="noStrike" cap="none">
                <a:solidFill>
                  <a:srgbClr val="6C6463"/>
                </a:solidFill>
                <a:latin typeface="Cabin"/>
                <a:ea typeface="Cabin"/>
                <a:cs typeface="Cabin"/>
                <a:sym typeface="Cabin"/>
              </a:defRPr>
            </a:lvl5pPr>
            <a:lvl6pPr marL="2743200" marR="0" lvl="5"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bin"/>
                <a:ea typeface="Cabin"/>
                <a:cs typeface="Cabin"/>
                <a:sym typeface="Cabin"/>
              </a:defRPr>
            </a:lvl6pPr>
            <a:lvl7pPr marL="3200400" marR="0" lvl="6"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bin"/>
                <a:ea typeface="Cabin"/>
                <a:cs typeface="Cabin"/>
                <a:sym typeface="Cabin"/>
              </a:defRPr>
            </a:lvl7pPr>
            <a:lvl8pPr marL="3657600" marR="0" lvl="7"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bin"/>
                <a:ea typeface="Cabin"/>
                <a:cs typeface="Cabin"/>
                <a:sym typeface="Cabin"/>
              </a:defRPr>
            </a:lvl8pPr>
            <a:lvl9pPr marL="4114800" marR="0" lvl="8"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bin"/>
                <a:ea typeface="Cabin"/>
                <a:cs typeface="Cabin"/>
                <a:sym typeface="Cabin"/>
              </a:defRPr>
            </a:lvl9pPr>
          </a:lstStyle>
          <a:p>
            <a:pPr marL="0" marR="0" lvl="0" indent="0" algn="l" defTabSz="457200" rtl="0" eaLnBrk="1" fontAlgn="auto" latinLnBrk="0" hangingPunct="1">
              <a:lnSpc>
                <a:spcPct val="100000"/>
              </a:lnSpc>
              <a:spcBef>
                <a:spcPts val="1600"/>
              </a:spcBef>
              <a:spcAft>
                <a:spcPts val="0"/>
              </a:spcAft>
              <a:buClr>
                <a:srgbClr val="6C6463"/>
              </a:buClr>
              <a:buSzPts val="1600"/>
              <a:buFont typeface="Arial"/>
              <a:buNone/>
              <a:tabLst/>
              <a:defRPr/>
            </a:pPr>
            <a:r>
              <a:rPr kumimoji="0" lang="fr-FR" sz="1600" b="1" i="0" u="none" strike="noStrike" kern="1200" cap="none" spc="0" normalizeH="0" baseline="0" noProof="0" dirty="0">
                <a:ln>
                  <a:noFill/>
                </a:ln>
                <a:solidFill>
                  <a:srgbClr val="C0504D"/>
                </a:solidFill>
                <a:effectLst/>
                <a:uLnTx/>
                <a:uFillTx/>
                <a:latin typeface="Gill Sans MT" panose="020B0502020104020203" pitchFamily="34" charset="0"/>
                <a:ea typeface="+mn-ea"/>
                <a:cs typeface="Arial" panose="020B0604020202020204" pitchFamily="34" charset="0"/>
                <a:sym typeface="Cabin"/>
              </a:rPr>
              <a:t>Quelques résultats attendus :</a:t>
            </a:r>
            <a:endParaRPr kumimoji="0" lang="en-US" sz="1100" b="0" i="0" u="none" strike="noStrike" kern="1200" cap="none" spc="0" normalizeH="0" baseline="0" noProof="0" dirty="0">
              <a:ln>
                <a:noFill/>
              </a:ln>
              <a:solidFill>
                <a:prstClr val="black"/>
              </a:solidFill>
              <a:effectLst/>
              <a:uLnTx/>
              <a:uFillTx/>
              <a:latin typeface="Gill Sans MT" panose="020B0502020104020203" pitchFamily="34" charset="0"/>
              <a:sym typeface="Cabin"/>
            </a:endParaRPr>
          </a:p>
          <a:p>
            <a:pPr marL="171450" marR="0" lvl="0" indent="-171450" algn="l" defTabSz="457200" rtl="0" eaLnBrk="1" fontAlgn="auto" latinLnBrk="0" hangingPunct="1">
              <a:lnSpc>
                <a:spcPct val="100000"/>
              </a:lnSpc>
              <a:spcBef>
                <a:spcPts val="0"/>
              </a:spcBef>
              <a:spcAft>
                <a:spcPts val="600"/>
              </a:spcAft>
              <a:buClr>
                <a:srgbClr val="6C6463"/>
              </a:buClr>
              <a:buSzPts val="1600"/>
              <a:buFont typeface="Arial"/>
              <a:buChar char="•"/>
              <a:tabLst/>
              <a:defRPr/>
            </a:pPr>
            <a:r>
              <a:rPr kumimoji="0" lang="fr-FR" sz="1300" b="0" i="0" u="none" strike="noStrike" kern="1200" cap="none" spc="0" normalizeH="0" baseline="0" noProof="0" dirty="0">
                <a:ln>
                  <a:noFill/>
                </a:ln>
                <a:solidFill>
                  <a:prstClr val="black"/>
                </a:solidFill>
                <a:effectLst/>
                <a:uLnTx/>
                <a:uFillTx/>
                <a:latin typeface="Gill Sans MT" panose="020B0502020104020203" pitchFamily="34" charset="0"/>
                <a:cs typeface="Arial" panose="020B0604020202020204" pitchFamily="34" charset="0"/>
                <a:sym typeface="Cabin"/>
              </a:rPr>
              <a:t>Améliorer la résilience d'au moins </a:t>
            </a:r>
            <a:r>
              <a:rPr kumimoji="0" lang="fr-FR" sz="1300" b="1" i="0" u="none" strike="noStrike" kern="1200" cap="none" spc="0" normalizeH="0" baseline="0" noProof="0" dirty="0">
                <a:ln>
                  <a:noFill/>
                </a:ln>
                <a:solidFill>
                  <a:prstClr val="black"/>
                </a:solidFill>
                <a:effectLst/>
                <a:uLnTx/>
                <a:uFillTx/>
                <a:latin typeface="Gill Sans MT" panose="020B0502020104020203" pitchFamily="34" charset="0"/>
                <a:cs typeface="Arial" panose="020B0604020202020204" pitchFamily="34" charset="0"/>
                <a:sym typeface="Cabin"/>
              </a:rPr>
              <a:t>30 000 ménages</a:t>
            </a:r>
            <a:r>
              <a:rPr kumimoji="0" lang="fr-FR" sz="1300" b="0" i="0" u="none" strike="noStrike" kern="1200" cap="none" spc="0" normalizeH="0" baseline="0" noProof="0" dirty="0">
                <a:ln>
                  <a:noFill/>
                </a:ln>
                <a:solidFill>
                  <a:prstClr val="black"/>
                </a:solidFill>
                <a:effectLst/>
                <a:uLnTx/>
                <a:uFillTx/>
                <a:latin typeface="Gill Sans MT" panose="020B0502020104020203" pitchFamily="34" charset="0"/>
                <a:cs typeface="Arial" panose="020B0604020202020204" pitchFamily="34" charset="0"/>
                <a:sym typeface="Cabin"/>
              </a:rPr>
              <a:t> et </a:t>
            </a:r>
            <a:r>
              <a:rPr kumimoji="0" lang="fr-FR" sz="1300" b="1" i="0" u="none" strike="noStrike" kern="1200" cap="none" spc="0" normalizeH="0" baseline="0" noProof="0" dirty="0">
                <a:ln>
                  <a:noFill/>
                </a:ln>
                <a:solidFill>
                  <a:prstClr val="black"/>
                </a:solidFill>
                <a:effectLst/>
                <a:uLnTx/>
                <a:uFillTx/>
                <a:latin typeface="Gill Sans MT" panose="020B0502020104020203" pitchFamily="34" charset="0"/>
                <a:cs typeface="Arial" panose="020B0604020202020204" pitchFamily="34" charset="0"/>
                <a:sym typeface="Cabin"/>
              </a:rPr>
              <a:t>100 entreprises</a:t>
            </a:r>
            <a:r>
              <a:rPr kumimoji="0" lang="fr-FR" sz="1300" b="1" i="0" u="none" strike="noStrike" kern="1200" cap="none" spc="0" normalizeH="0" baseline="0" noProof="0" dirty="0">
                <a:ln>
                  <a:noFill/>
                </a:ln>
                <a:solidFill>
                  <a:srgbClr val="6C6463"/>
                </a:solidFill>
                <a:effectLst/>
                <a:uLnTx/>
                <a:uFillTx/>
                <a:latin typeface="Gill Sans MT" panose="020B0502020104020203" pitchFamily="34" charset="0"/>
                <a:sym typeface="Cabin"/>
              </a:rPr>
              <a:t>.</a:t>
            </a:r>
          </a:p>
          <a:p>
            <a:pPr marL="171450" marR="0" lvl="0" indent="-171450" algn="l" defTabSz="457200" rtl="0" eaLnBrk="1" fontAlgn="auto" latinLnBrk="0" hangingPunct="1">
              <a:lnSpc>
                <a:spcPct val="100000"/>
              </a:lnSpc>
              <a:spcBef>
                <a:spcPts val="0"/>
              </a:spcBef>
              <a:spcAft>
                <a:spcPts val="600"/>
              </a:spcAft>
              <a:buClr>
                <a:srgbClr val="6C6463"/>
              </a:buClr>
              <a:buSzPts val="1600"/>
              <a:buFont typeface="Arial"/>
              <a:buChar char="•"/>
              <a:tabLst/>
              <a:defRPr/>
            </a:pPr>
            <a:endParaRPr kumimoji="0" lang="fr-FR" sz="1000" b="1" i="0" u="none" strike="noStrike" kern="1200" cap="none" spc="0" normalizeH="0" baseline="0" noProof="0" dirty="0">
              <a:ln>
                <a:noFill/>
              </a:ln>
              <a:solidFill>
                <a:srgbClr val="6C6463"/>
              </a:solidFill>
              <a:effectLst/>
              <a:uLnTx/>
              <a:uFillTx/>
              <a:latin typeface="Gill Sans MT" panose="020B0502020104020203" pitchFamily="34" charset="0"/>
              <a:sym typeface="Cabin"/>
            </a:endParaRPr>
          </a:p>
          <a:p>
            <a:pPr marL="171450" marR="0" lvl="0" indent="-171450" algn="l" defTabSz="457200" rtl="0" eaLnBrk="1" fontAlgn="auto" latinLnBrk="0" hangingPunct="1">
              <a:lnSpc>
                <a:spcPct val="100000"/>
              </a:lnSpc>
              <a:spcBef>
                <a:spcPts val="0"/>
              </a:spcBef>
              <a:spcAft>
                <a:spcPts val="600"/>
              </a:spcAft>
              <a:buClr>
                <a:srgbClr val="6C6463"/>
              </a:buClr>
              <a:buSzPts val="1600"/>
              <a:buFont typeface="Arial"/>
              <a:buChar char="•"/>
              <a:tabLst/>
              <a:defRPr/>
            </a:pPr>
            <a:r>
              <a:rPr kumimoji="0" lang="fr-FR" sz="1300" b="0" i="0" u="none" strike="noStrike" kern="1200" cap="none" spc="0" normalizeH="0" baseline="0" noProof="0" dirty="0">
                <a:ln>
                  <a:noFill/>
                </a:ln>
                <a:solidFill>
                  <a:prstClr val="black"/>
                </a:solidFill>
                <a:effectLst/>
                <a:uLnTx/>
                <a:uFillTx/>
                <a:latin typeface="Gill Sans MT" panose="020B0502020104020203" pitchFamily="34" charset="0"/>
                <a:cs typeface="Arial" panose="020B0604020202020204" pitchFamily="34" charset="0"/>
                <a:sym typeface="Cabin"/>
              </a:rPr>
              <a:t>Obtenir </a:t>
            </a:r>
            <a:r>
              <a:rPr kumimoji="0" lang="fr-FR" sz="1300" b="1" i="0" u="none" strike="noStrike" kern="1200" cap="none" spc="0" normalizeH="0" baseline="0" noProof="0" dirty="0">
                <a:ln>
                  <a:noFill/>
                </a:ln>
                <a:solidFill>
                  <a:prstClr val="black"/>
                </a:solidFill>
                <a:effectLst/>
                <a:uLnTx/>
                <a:uFillTx/>
                <a:latin typeface="Gill Sans MT" panose="020B0502020104020203" pitchFamily="34" charset="0"/>
                <a:cs typeface="Arial" panose="020B0604020202020204" pitchFamily="34" charset="0"/>
                <a:sym typeface="Cabin"/>
              </a:rPr>
              <a:t>US$</a:t>
            </a:r>
            <a:r>
              <a:rPr kumimoji="0" lang="fr-FR" sz="1300" b="0" i="0" u="none" strike="noStrike" kern="1200" cap="none" spc="0" normalizeH="0" baseline="0" noProof="0" dirty="0">
                <a:ln>
                  <a:noFill/>
                </a:ln>
                <a:solidFill>
                  <a:prstClr val="black"/>
                </a:solidFill>
                <a:effectLst/>
                <a:uLnTx/>
                <a:uFillTx/>
                <a:latin typeface="Gill Sans MT" panose="020B0502020104020203" pitchFamily="34" charset="0"/>
                <a:cs typeface="Arial" panose="020B0604020202020204" pitchFamily="34" charset="0"/>
                <a:sym typeface="Cabin"/>
              </a:rPr>
              <a:t> </a:t>
            </a:r>
            <a:r>
              <a:rPr kumimoji="0" lang="fr-FR" sz="1300" b="1" i="0" u="none" strike="noStrike" kern="1200" cap="none" spc="0" normalizeH="0" baseline="0" noProof="0" dirty="0">
                <a:ln>
                  <a:noFill/>
                </a:ln>
                <a:solidFill>
                  <a:prstClr val="black"/>
                </a:solidFill>
                <a:effectLst/>
                <a:uLnTx/>
                <a:uFillTx/>
                <a:latin typeface="Gill Sans MT" panose="020B0502020104020203" pitchFamily="34" charset="0"/>
                <a:cs typeface="Arial" panose="020B0604020202020204" pitchFamily="34" charset="0"/>
                <a:sym typeface="Cabin"/>
              </a:rPr>
              <a:t>3,6 millions  </a:t>
            </a:r>
            <a:r>
              <a:rPr kumimoji="0" lang="fr-FR" sz="1300" b="0" i="0" u="none" strike="noStrike" kern="1200" cap="none" spc="0" normalizeH="0" baseline="0" noProof="0" dirty="0">
                <a:ln>
                  <a:noFill/>
                </a:ln>
                <a:solidFill>
                  <a:prstClr val="black"/>
                </a:solidFill>
                <a:effectLst/>
                <a:uLnTx/>
                <a:uFillTx/>
                <a:latin typeface="Gill Sans MT" panose="020B0502020104020203" pitchFamily="34" charset="0"/>
                <a:cs typeface="Arial" panose="020B0604020202020204" pitchFamily="34" charset="0"/>
                <a:sym typeface="Cabin"/>
              </a:rPr>
              <a:t>d'investissements du secteur privé.</a:t>
            </a:r>
          </a:p>
          <a:p>
            <a:pPr marL="171450" marR="0" lvl="0" indent="-171450" algn="l" defTabSz="457200" rtl="0" eaLnBrk="1" fontAlgn="auto" latinLnBrk="0" hangingPunct="1">
              <a:lnSpc>
                <a:spcPct val="100000"/>
              </a:lnSpc>
              <a:spcBef>
                <a:spcPts val="0"/>
              </a:spcBef>
              <a:spcAft>
                <a:spcPts val="600"/>
              </a:spcAft>
              <a:buClr>
                <a:srgbClr val="6C6463"/>
              </a:buClr>
              <a:buSzPts val="1600"/>
              <a:buFont typeface="Arial"/>
              <a:buChar char="•"/>
              <a:tabLst/>
              <a:defRPr/>
            </a:pPr>
            <a:endParaRPr kumimoji="0" lang="fr-FR" sz="1000" b="0" i="0" u="none" strike="noStrike" kern="1200" cap="none" spc="0" normalizeH="0" baseline="0" noProof="0" dirty="0">
              <a:ln>
                <a:noFill/>
              </a:ln>
              <a:solidFill>
                <a:prstClr val="black"/>
              </a:solidFill>
              <a:effectLst/>
              <a:uLnTx/>
              <a:uFillTx/>
              <a:latin typeface="Gill Sans MT" panose="020B0502020104020203" pitchFamily="34" charset="0"/>
              <a:cs typeface="Arial" panose="020B0604020202020204" pitchFamily="34" charset="0"/>
              <a:sym typeface="Cabin"/>
            </a:endParaRPr>
          </a:p>
          <a:p>
            <a:pPr marL="171450" marR="0" lvl="0" indent="-171450" algn="l" defTabSz="457200" rtl="0" eaLnBrk="1" fontAlgn="auto" latinLnBrk="0" hangingPunct="1">
              <a:lnSpc>
                <a:spcPct val="100000"/>
              </a:lnSpc>
              <a:spcBef>
                <a:spcPts val="0"/>
              </a:spcBef>
              <a:spcAft>
                <a:spcPts val="600"/>
              </a:spcAft>
              <a:buClr>
                <a:srgbClr val="6C6463"/>
              </a:buClr>
              <a:buSzPts val="1600"/>
              <a:buFont typeface="Arial"/>
              <a:buChar char="•"/>
              <a:tabLst/>
              <a:defRPr/>
            </a:pPr>
            <a:r>
              <a:rPr kumimoji="0" lang="fr-FR" sz="1300" b="1" i="0" u="none" strike="noStrike" kern="1200" cap="none" spc="0" normalizeH="0" baseline="0" noProof="0" dirty="0">
                <a:ln>
                  <a:noFill/>
                </a:ln>
                <a:solidFill>
                  <a:prstClr val="black"/>
                </a:solidFill>
                <a:effectLst/>
                <a:uLnTx/>
                <a:uFillTx/>
                <a:latin typeface="Gill Sans MT" panose="020B0502020104020203" pitchFamily="34" charset="0"/>
                <a:cs typeface="Arial" panose="020B0604020202020204" pitchFamily="34" charset="0"/>
                <a:sym typeface="Cabin"/>
              </a:rPr>
              <a:t>US$ 69,3 millions </a:t>
            </a:r>
            <a:r>
              <a:rPr kumimoji="0" lang="fr-FR" sz="1300" b="0" i="0" u="none" strike="noStrike" kern="1200" cap="none" spc="0" normalizeH="0" baseline="0" noProof="0" dirty="0">
                <a:ln>
                  <a:noFill/>
                </a:ln>
                <a:solidFill>
                  <a:prstClr val="black"/>
                </a:solidFill>
                <a:effectLst/>
                <a:uLnTx/>
                <a:uFillTx/>
                <a:latin typeface="Gill Sans MT" panose="020B0502020104020203" pitchFamily="34" charset="0"/>
                <a:cs typeface="Arial" panose="020B0604020202020204" pitchFamily="34" charset="0"/>
                <a:sym typeface="Cabin"/>
              </a:rPr>
              <a:t>de ventes générées par les producteurs et les entreprises</a:t>
            </a:r>
          </a:p>
          <a:p>
            <a:pPr marL="171450" marR="0" lvl="0" indent="-171450" algn="l" defTabSz="457200" rtl="0" eaLnBrk="1" fontAlgn="auto" latinLnBrk="0" hangingPunct="1">
              <a:lnSpc>
                <a:spcPct val="100000"/>
              </a:lnSpc>
              <a:spcBef>
                <a:spcPts val="0"/>
              </a:spcBef>
              <a:spcAft>
                <a:spcPts val="600"/>
              </a:spcAft>
              <a:buClr>
                <a:srgbClr val="6C6463"/>
              </a:buClr>
              <a:buSzPts val="1600"/>
              <a:buFont typeface="Arial"/>
              <a:buChar char="•"/>
              <a:tabLst/>
              <a:defRPr/>
            </a:pPr>
            <a:r>
              <a:rPr kumimoji="0" lang="fr-FR" sz="1300" b="0" i="0" u="none" strike="noStrike" kern="1200" cap="none" spc="0" normalizeH="0" baseline="0" noProof="0" dirty="0">
                <a:ln>
                  <a:noFill/>
                </a:ln>
                <a:solidFill>
                  <a:prstClr val="black"/>
                </a:solidFill>
                <a:effectLst/>
                <a:uLnTx/>
                <a:uFillTx/>
                <a:latin typeface="Gill Sans MT" panose="020B0502020104020203" pitchFamily="34" charset="0"/>
                <a:cs typeface="Arial" panose="020B0604020202020204" pitchFamily="34" charset="0"/>
                <a:sym typeface="Cabin"/>
              </a:rPr>
              <a:t>Faciliter un financement d'au moins </a:t>
            </a:r>
            <a:r>
              <a:rPr kumimoji="0" lang="fr-FR" sz="1300" b="1" i="0" u="none" strike="noStrike" kern="1200" cap="none" spc="0" normalizeH="0" baseline="0" noProof="0" dirty="0">
                <a:ln>
                  <a:noFill/>
                </a:ln>
                <a:solidFill>
                  <a:prstClr val="black"/>
                </a:solidFill>
                <a:effectLst/>
                <a:uLnTx/>
                <a:uFillTx/>
                <a:latin typeface="Gill Sans MT" panose="020B0502020104020203" pitchFamily="34" charset="0"/>
                <a:cs typeface="Arial" panose="020B0604020202020204" pitchFamily="34" charset="0"/>
                <a:sym typeface="Cabin"/>
              </a:rPr>
              <a:t>US$ 1 million</a:t>
            </a:r>
            <a:endParaRPr kumimoji="0" lang="en-US" sz="1733" b="0" i="0" u="none" strike="noStrike" kern="1200" cap="none" spc="0" normalizeH="0" baseline="0" noProof="0" dirty="0">
              <a:ln>
                <a:noFill/>
              </a:ln>
              <a:solidFill>
                <a:srgbClr val="6C6463"/>
              </a:solidFill>
              <a:effectLst/>
              <a:uLnTx/>
              <a:uFillTx/>
              <a:latin typeface="Gill Sans MT" panose="020B0502020104020203" pitchFamily="34" charset="0"/>
              <a:sym typeface="Cabin"/>
            </a:endParaRPr>
          </a:p>
        </p:txBody>
      </p:sp>
      <p:sp>
        <p:nvSpPr>
          <p:cNvPr id="3" name="Rectangle: Rounded Corners 2">
            <a:extLst>
              <a:ext uri="{FF2B5EF4-FFF2-40B4-BE49-F238E27FC236}">
                <a16:creationId xmlns:a16="http://schemas.microsoft.com/office/drawing/2014/main" id="{2D77864E-6E66-9279-ADEB-82DFF9A761B0}"/>
              </a:ext>
            </a:extLst>
          </p:cNvPr>
          <p:cNvSpPr/>
          <p:nvPr/>
        </p:nvSpPr>
        <p:spPr>
          <a:xfrm>
            <a:off x="0" y="1646363"/>
            <a:ext cx="9005468" cy="646331"/>
          </a:xfrm>
          <a:prstGeom prst="roundRect">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377" rtl="0" eaLnBrk="1" fontAlgn="auto" latinLnBrk="0" hangingPunct="1">
              <a:lnSpc>
                <a:spcPct val="100000"/>
              </a:lnSpc>
              <a:spcBef>
                <a:spcPts val="0"/>
              </a:spcBef>
              <a:spcAft>
                <a:spcPts val="800"/>
              </a:spcAft>
              <a:buClrTx/>
              <a:buSzTx/>
              <a:buFontTx/>
              <a:buNone/>
              <a:tabLst/>
              <a:defRPr/>
            </a:pPr>
            <a:r>
              <a:rPr kumimoji="0" lang="fr-FR" sz="1600" b="1" i="0" u="none" strike="noStrike" kern="1200" cap="none" spc="0" normalizeH="0" baseline="0" noProof="0" dirty="0">
                <a:ln>
                  <a:noFill/>
                </a:ln>
                <a:solidFill>
                  <a:prstClr val="black"/>
                </a:solidFill>
                <a:effectLst/>
                <a:uLnTx/>
                <a:uFillTx/>
                <a:latin typeface="Gill Sans MT" panose="020B0502020104020203" pitchFamily="34" charset="0"/>
                <a:cs typeface="Arial" panose="020B0604020202020204" pitchFamily="34" charset="0"/>
              </a:rPr>
              <a:t>L'objectif global : accroître la résilience des ménages et des communautés dans les Zones de résilience (RFZ) Nord et Sud en améliorant le système de marché du secteur de l'élevage</a:t>
            </a:r>
            <a:endParaRPr kumimoji="0" lang="en-US" sz="1400" b="1" i="0" u="none" strike="noStrike" kern="1200" cap="none" spc="0" normalizeH="0" baseline="0" noProof="0" dirty="0">
              <a:ln>
                <a:noFill/>
              </a:ln>
              <a:solidFill>
                <a:prstClr val="black"/>
              </a:solidFill>
              <a:effectLst/>
              <a:uLnTx/>
              <a:uFillTx/>
              <a:latin typeface="Gill Sans MT" panose="020B0502020104020203" pitchFamily="34" charset="0"/>
              <a:cs typeface="Arial" panose="020B0604020202020204" pitchFamily="34" charset="0"/>
            </a:endParaRPr>
          </a:p>
        </p:txBody>
      </p:sp>
    </p:spTree>
    <p:extLst>
      <p:ext uri="{BB962C8B-B14F-4D97-AF65-F5344CB8AC3E}">
        <p14:creationId xmlns:p14="http://schemas.microsoft.com/office/powerpoint/2010/main" val="31981646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3"/>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6"/>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9">
                                            <p:txEl>
                                              <p:pRg st="0" end="0"/>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9">
                                            <p:txEl>
                                              <p:pRg st="1" end="1"/>
                                            </p:txEl>
                                          </p:spTgt>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19">
                                            <p:txEl>
                                              <p:pRg st="3" end="3"/>
                                            </p:txEl>
                                          </p:spTgt>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19">
                                            <p:txEl>
                                              <p:pRg st="5" end="5"/>
                                            </p:txEl>
                                          </p:spTgt>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19">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2" grpId="0"/>
      <p:bldP spid="13" grpId="0" animBg="1"/>
      <p:bldP spid="14" grpId="0"/>
      <p:bldP spid="16" grpId="0" animBg="1"/>
      <p:bldP spid="18"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3B930CF1-9FC9-C96E-402D-46179577EF75}"/>
              </a:ext>
            </a:extLst>
          </p:cNvPr>
          <p:cNvSpPr>
            <a:spLocks noGrp="1"/>
          </p:cNvSpPr>
          <p:nvPr>
            <p:ph type="body" sz="quarter" idx="14"/>
          </p:nvPr>
        </p:nvSpPr>
        <p:spPr>
          <a:xfrm>
            <a:off x="172529" y="2093100"/>
            <a:ext cx="8798942" cy="2181053"/>
          </a:xfrm>
        </p:spPr>
        <p:txBody>
          <a:bodyPr/>
          <a:lstStyle/>
          <a:p>
            <a:r>
              <a:rPr kumimoji="0" lang="fr-FR" sz="4000" b="1" i="0" u="none" strike="noStrike" kern="0" spc="0" normalizeH="0" baseline="0" noProof="0" dirty="0">
                <a:ln>
                  <a:noFill/>
                </a:ln>
                <a:solidFill>
                  <a:srgbClr val="39393B"/>
                </a:solidFill>
                <a:effectLst/>
                <a:uLnTx/>
                <a:uFillTx/>
                <a:latin typeface="Gill Sans MT" panose="020B0502020104020203" pitchFamily="34" charset="0"/>
                <a:ea typeface="Verdana" panose="020B0604030504040204" pitchFamily="34" charset="0"/>
                <a:cs typeface="Arial"/>
                <a:sym typeface="Arial"/>
              </a:rPr>
              <a:t>Approche déployée pour atteindre les objectifs et les résultats</a:t>
            </a:r>
            <a:r>
              <a:rPr kumimoji="0" lang="en-US" sz="4000" b="1" i="0" u="none" strike="noStrike" kern="0" spc="0" normalizeH="0" baseline="0" noProof="0" dirty="0">
                <a:ln>
                  <a:noFill/>
                </a:ln>
                <a:solidFill>
                  <a:srgbClr val="39393B"/>
                </a:solidFill>
                <a:effectLst/>
                <a:uLnTx/>
                <a:uFillTx/>
                <a:latin typeface="Gill Sans MT" panose="020B0502020104020203" pitchFamily="34" charset="0"/>
                <a:ea typeface="Verdana" panose="020B0604030504040204" pitchFamily="34" charset="0"/>
                <a:cs typeface="Arial"/>
                <a:sym typeface="Arial"/>
              </a:rPr>
              <a:t> ?</a:t>
            </a:r>
            <a:endParaRPr lang="en-US" sz="4000" b="1" dirty="0"/>
          </a:p>
        </p:txBody>
      </p:sp>
    </p:spTree>
    <p:extLst>
      <p:ext uri="{BB962C8B-B14F-4D97-AF65-F5344CB8AC3E}">
        <p14:creationId xmlns:p14="http://schemas.microsoft.com/office/powerpoint/2010/main" val="160755409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68BBE9-7A62-2A5C-E5D0-CEB458DA6F68}"/>
              </a:ext>
            </a:extLst>
          </p:cNvPr>
          <p:cNvSpPr>
            <a:spLocks noGrp="1"/>
          </p:cNvSpPr>
          <p:nvPr>
            <p:ph type="title"/>
          </p:nvPr>
        </p:nvSpPr>
        <p:spPr>
          <a:xfrm>
            <a:off x="448041" y="1512042"/>
            <a:ext cx="8229600" cy="775876"/>
          </a:xfrm>
        </p:spPr>
        <p:txBody>
          <a:bodyPr/>
          <a:lstStyle/>
          <a:p>
            <a:r>
              <a:rPr lang="fr-FR" sz="2400" dirty="0">
                <a:latin typeface="Gill Sans MT" panose="020B0502020104020203" pitchFamily="34" charset="0"/>
              </a:rPr>
              <a:t>Approche de Développement des systèmes de marché</a:t>
            </a:r>
            <a:endParaRPr lang="en-US" sz="2400" dirty="0">
              <a:latin typeface="Gill Sans MT" panose="020B0502020104020203" pitchFamily="34" charset="0"/>
            </a:endParaRPr>
          </a:p>
        </p:txBody>
      </p:sp>
      <p:sp>
        <p:nvSpPr>
          <p:cNvPr id="3" name="Text Placeholder 2">
            <a:extLst>
              <a:ext uri="{FF2B5EF4-FFF2-40B4-BE49-F238E27FC236}">
                <a16:creationId xmlns:a16="http://schemas.microsoft.com/office/drawing/2014/main" id="{74E6A2B2-98E5-A2E1-133D-4D4A918BE236}"/>
              </a:ext>
            </a:extLst>
          </p:cNvPr>
          <p:cNvSpPr>
            <a:spLocks noGrp="1"/>
          </p:cNvSpPr>
          <p:nvPr>
            <p:ph type="body" sz="quarter" idx="10"/>
          </p:nvPr>
        </p:nvSpPr>
        <p:spPr>
          <a:xfrm>
            <a:off x="512334" y="2676267"/>
            <a:ext cx="8101013" cy="1702693"/>
          </a:xfrm>
        </p:spPr>
        <p:txBody>
          <a:bodyPr/>
          <a:lstStyle/>
          <a:p>
            <a:pPr marL="285750" marR="0" lvl="0" indent="-228600" algn="just" defTabSz="914400" rtl="0" eaLnBrk="1" fontAlgn="auto" latinLnBrk="0" hangingPunct="1">
              <a:lnSpc>
                <a:spcPct val="90000"/>
              </a:lnSpc>
              <a:spcBef>
                <a:spcPts val="0"/>
              </a:spcBef>
              <a:spcAft>
                <a:spcPts val="600"/>
              </a:spcAft>
              <a:buClrTx/>
              <a:buSzTx/>
              <a:buFont typeface="Arial" panose="020B0604020202020204" pitchFamily="34" charset="0"/>
              <a:buChar char="•"/>
              <a:tabLst/>
              <a:defRPr/>
            </a:pPr>
            <a:r>
              <a:rPr kumimoji="0" lang="fr-FR" sz="2000" b="1" i="0" u="none" strike="noStrike" kern="1200" cap="none" spc="0" normalizeH="0" baseline="0" dirty="0">
                <a:ln>
                  <a:noFill/>
                </a:ln>
                <a:solidFill>
                  <a:prstClr val="black"/>
                </a:solidFill>
                <a:effectLst/>
                <a:uLnTx/>
                <a:uFillTx/>
                <a:latin typeface="Gill Sans MT" panose="020B0502020104020203" pitchFamily="34" charset="0"/>
                <a:cs typeface="+mn-cs"/>
              </a:rPr>
              <a:t>Définition</a:t>
            </a:r>
            <a:r>
              <a:rPr kumimoji="0" lang="fr-FR" sz="2000" b="0" i="0" u="none" strike="noStrike" kern="1200" cap="none" spc="0" normalizeH="0" baseline="0" dirty="0">
                <a:ln>
                  <a:noFill/>
                </a:ln>
                <a:solidFill>
                  <a:prstClr val="black"/>
                </a:solidFill>
                <a:effectLst/>
                <a:uLnTx/>
                <a:uFillTx/>
                <a:latin typeface="Gill Sans MT" panose="020B0502020104020203" pitchFamily="34" charset="0"/>
                <a:cs typeface="+mn-cs"/>
              </a:rPr>
              <a:t> : une approche visant à développer les systèmes de marché afin qu'ils fonctionnent de manière plus efficace, durable et bénéfique pour les pauvres, en renforçant leurs capacités et en leur offrant la possibilité d'améliorer leurs conditions de vie.</a:t>
            </a:r>
          </a:p>
          <a:p>
            <a:pPr marL="57150" marR="0" lvl="0" indent="0" algn="just" defTabSz="914400" rtl="0" eaLnBrk="1" fontAlgn="auto" latinLnBrk="0" hangingPunct="1">
              <a:lnSpc>
                <a:spcPct val="90000"/>
              </a:lnSpc>
              <a:spcBef>
                <a:spcPts val="0"/>
              </a:spcBef>
              <a:spcAft>
                <a:spcPts val="600"/>
              </a:spcAft>
              <a:buClrTx/>
              <a:buSzTx/>
              <a:buFontTx/>
              <a:buNone/>
              <a:tabLst/>
              <a:defRPr/>
            </a:pPr>
            <a:endParaRPr kumimoji="0" lang="en-US" sz="2000" b="0" i="0" u="none" strike="noStrike" kern="1200" cap="none" spc="0" normalizeH="0" baseline="0" noProof="0" dirty="0">
              <a:ln>
                <a:noFill/>
              </a:ln>
              <a:solidFill>
                <a:prstClr val="black"/>
              </a:solidFill>
              <a:effectLst/>
              <a:uLnTx/>
              <a:uFillTx/>
              <a:latin typeface="Gill Sans MT" panose="020B0502020104020203" pitchFamily="34" charset="0"/>
              <a:cs typeface="+mn-cs"/>
            </a:endParaRPr>
          </a:p>
          <a:p>
            <a:endParaRPr lang="en-US" sz="2000" dirty="0"/>
          </a:p>
        </p:txBody>
      </p:sp>
    </p:spTree>
    <p:extLst>
      <p:ext uri="{BB962C8B-B14F-4D97-AF65-F5344CB8AC3E}">
        <p14:creationId xmlns:p14="http://schemas.microsoft.com/office/powerpoint/2010/main" val="298203755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D0304E99-BA2F-0EA2-44C8-2F2D85482A15}"/>
              </a:ext>
            </a:extLst>
          </p:cNvPr>
          <p:cNvPicPr>
            <a:picLocks noChangeAspect="1"/>
          </p:cNvPicPr>
          <p:nvPr/>
        </p:nvPicPr>
        <p:blipFill rotWithShape="1">
          <a:blip r:embed="rId2"/>
          <a:srcRect t="-3784" r="-7747" b="-13926"/>
          <a:stretch/>
        </p:blipFill>
        <p:spPr>
          <a:xfrm>
            <a:off x="355683" y="1155940"/>
            <a:ext cx="8676558" cy="5346460"/>
          </a:xfrm>
          <a:prstGeom prst="rect">
            <a:avLst/>
          </a:prstGeom>
        </p:spPr>
      </p:pic>
    </p:spTree>
    <p:extLst>
      <p:ext uri="{BB962C8B-B14F-4D97-AF65-F5344CB8AC3E}">
        <p14:creationId xmlns:p14="http://schemas.microsoft.com/office/powerpoint/2010/main" val="403223818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B70B79-EAC7-270C-6238-A06CEF7DEDD4}"/>
              </a:ext>
            </a:extLst>
          </p:cNvPr>
          <p:cNvSpPr>
            <a:spLocks noGrp="1"/>
          </p:cNvSpPr>
          <p:nvPr>
            <p:ph type="title"/>
          </p:nvPr>
        </p:nvSpPr>
        <p:spPr>
          <a:xfrm>
            <a:off x="431415" y="1073313"/>
            <a:ext cx="8488141" cy="597049"/>
          </a:xfrm>
        </p:spPr>
        <p:txBody>
          <a:bodyPr/>
          <a:lstStyle/>
          <a:p>
            <a:r>
              <a:rPr lang="fr-FR" sz="2400" dirty="0"/>
              <a:t>Principes clés de l'approche</a:t>
            </a:r>
            <a:endParaRPr lang="en-US" sz="2400" dirty="0"/>
          </a:p>
        </p:txBody>
      </p:sp>
      <p:sp>
        <p:nvSpPr>
          <p:cNvPr id="3" name="Text Placeholder 2">
            <a:extLst>
              <a:ext uri="{FF2B5EF4-FFF2-40B4-BE49-F238E27FC236}">
                <a16:creationId xmlns:a16="http://schemas.microsoft.com/office/drawing/2014/main" id="{53188E62-EE16-B438-48BC-6A9CCD2C4250}"/>
              </a:ext>
            </a:extLst>
          </p:cNvPr>
          <p:cNvSpPr>
            <a:spLocks noGrp="1"/>
          </p:cNvSpPr>
          <p:nvPr>
            <p:ph type="body" sz="quarter" idx="10"/>
          </p:nvPr>
        </p:nvSpPr>
        <p:spPr>
          <a:xfrm>
            <a:off x="274320" y="1903615"/>
            <a:ext cx="8744989" cy="4164675"/>
          </a:xfrm>
        </p:spPr>
        <p:txBody>
          <a:bodyPr/>
          <a:lstStyle/>
          <a:p>
            <a:pPr marL="285750" indent="-285750">
              <a:buFont typeface="Arial" panose="020B0604020202020204" pitchFamily="34" charset="0"/>
              <a:buChar char="•"/>
            </a:pPr>
            <a:r>
              <a:rPr lang="fr-FR" dirty="0">
                <a:latin typeface="Gill Sans MT" panose="020B0502020104020203" pitchFamily="34" charset="0"/>
              </a:rPr>
              <a:t>T</a:t>
            </a:r>
            <a:r>
              <a:rPr lang="fr-FR" b="0" i="0" u="none" strike="noStrike" dirty="0">
                <a:effectLst/>
                <a:latin typeface="Gill Sans MT" panose="020B0502020104020203" pitchFamily="34" charset="0"/>
              </a:rPr>
              <a:t>ravailler </a:t>
            </a:r>
            <a:r>
              <a:rPr lang="fr-FR" b="0" i="1" u="sng" strike="noStrike" dirty="0">
                <a:effectLst/>
                <a:latin typeface="Gill Sans MT" panose="020B0502020104020203" pitchFamily="34" charset="0"/>
              </a:rPr>
              <a:t>avec</a:t>
            </a:r>
            <a:r>
              <a:rPr lang="fr-FR" b="0" i="0" u="none" strike="noStrike" dirty="0">
                <a:effectLst/>
                <a:latin typeface="Gill Sans MT" panose="020B0502020104020203" pitchFamily="34" charset="0"/>
              </a:rPr>
              <a:t> et </a:t>
            </a:r>
            <a:r>
              <a:rPr lang="fr-FR" i="1" u="sng" strike="noStrike" dirty="0">
                <a:effectLst/>
                <a:latin typeface="Gill Sans MT" panose="020B0502020104020203" pitchFamily="34" charset="0"/>
              </a:rPr>
              <a:t>par</a:t>
            </a:r>
            <a:r>
              <a:rPr lang="fr-FR" b="0" i="0" u="none" strike="noStrike" dirty="0">
                <a:effectLst/>
                <a:latin typeface="Gill Sans MT" panose="020B0502020104020203" pitchFamily="34" charset="0"/>
              </a:rPr>
              <a:t> l'intermédiaire des acteurs du marché, en particulier le </a:t>
            </a:r>
            <a:r>
              <a:rPr lang="fr-FR" b="1" i="0" u="none" strike="noStrike" dirty="0">
                <a:effectLst/>
                <a:latin typeface="Gill Sans MT" panose="020B0502020104020203" pitchFamily="34" charset="0"/>
              </a:rPr>
              <a:t>secteur privé</a:t>
            </a:r>
            <a:r>
              <a:rPr lang="fr-FR" b="0" i="0" u="none" strike="noStrike" dirty="0">
                <a:effectLst/>
                <a:latin typeface="Gill Sans MT" panose="020B0502020104020203" pitchFamily="34" charset="0"/>
              </a:rPr>
              <a:t>, mais</a:t>
            </a:r>
          </a:p>
          <a:p>
            <a:endParaRPr lang="fr-FR" sz="600" b="0" i="0" u="none" strike="noStrike" dirty="0">
              <a:effectLst/>
              <a:latin typeface="Gill Sans MT" panose="020B0502020104020203" pitchFamily="34" charset="0"/>
            </a:endParaRPr>
          </a:p>
          <a:p>
            <a:pPr marL="285750" indent="-285750">
              <a:buFont typeface="Arial" panose="020B0604020202020204" pitchFamily="34" charset="0"/>
              <a:buChar char="•"/>
            </a:pPr>
            <a:r>
              <a:rPr lang="fr-FR" b="0" i="0" u="none" strike="noStrike" dirty="0">
                <a:effectLst/>
                <a:latin typeface="Gill Sans MT" panose="020B0502020104020203" pitchFamily="34" charset="0"/>
              </a:rPr>
              <a:t>L’accent est mis sur les </a:t>
            </a:r>
            <a:r>
              <a:rPr lang="fr-FR" b="1" i="0" u="none" strike="noStrike" dirty="0">
                <a:effectLst/>
                <a:latin typeface="Gill Sans MT" panose="020B0502020104020203" pitchFamily="34" charset="0"/>
              </a:rPr>
              <a:t>personnes démunies</a:t>
            </a:r>
            <a:r>
              <a:rPr lang="fr-FR" b="1" dirty="0">
                <a:latin typeface="Gill Sans MT" panose="020B0502020104020203" pitchFamily="34" charset="0"/>
              </a:rPr>
              <a:t>. </a:t>
            </a:r>
            <a:r>
              <a:rPr lang="fr-FR" dirty="0">
                <a:latin typeface="Gill Sans MT" panose="020B0502020104020203" pitchFamily="34" charset="0"/>
              </a:rPr>
              <a:t>Les bénéfices du support de PARE doivent retomber équitablement sur les </a:t>
            </a:r>
            <a:r>
              <a:rPr lang="fr-FR" i="1" u="sng" dirty="0">
                <a:latin typeface="Gill Sans MT" panose="020B0502020104020203" pitchFamily="34" charset="0"/>
              </a:rPr>
              <a:t>pauvres</a:t>
            </a:r>
            <a:r>
              <a:rPr lang="fr-FR" dirty="0">
                <a:latin typeface="Gill Sans MT" panose="020B0502020104020203" pitchFamily="34" charset="0"/>
              </a:rPr>
              <a:t>. Dans le cas de PARE, ils sont les </a:t>
            </a:r>
            <a:r>
              <a:rPr lang="fr-FR" i="1" u="sng" dirty="0">
                <a:latin typeface="Gill Sans MT" panose="020B0502020104020203" pitchFamily="34" charset="0"/>
              </a:rPr>
              <a:t>petits éleveurs</a:t>
            </a:r>
            <a:r>
              <a:rPr lang="fr-FR" dirty="0">
                <a:latin typeface="Gill Sans MT" panose="020B0502020104020203" pitchFamily="34" charset="0"/>
              </a:rPr>
              <a:t>, </a:t>
            </a:r>
            <a:r>
              <a:rPr lang="fr-FR" i="1" u="sng" dirty="0">
                <a:latin typeface="Gill Sans MT" panose="020B0502020104020203" pitchFamily="34" charset="0"/>
              </a:rPr>
              <a:t>femmes</a:t>
            </a:r>
            <a:r>
              <a:rPr lang="fr-FR" dirty="0">
                <a:latin typeface="Gill Sans MT" panose="020B0502020104020203" pitchFamily="34" charset="0"/>
              </a:rPr>
              <a:t> et </a:t>
            </a:r>
            <a:r>
              <a:rPr lang="fr-FR" i="1" u="sng" dirty="0">
                <a:latin typeface="Gill Sans MT" panose="020B0502020104020203" pitchFamily="34" charset="0"/>
              </a:rPr>
              <a:t>jeunes</a:t>
            </a:r>
            <a:r>
              <a:rPr lang="fr-FR" dirty="0">
                <a:latin typeface="Gill Sans MT" panose="020B0502020104020203" pitchFamily="34" charset="0"/>
              </a:rPr>
              <a:t>.  </a:t>
            </a:r>
          </a:p>
          <a:p>
            <a:pPr marL="742950" lvl="1" indent="-285750">
              <a:buFont typeface="Arial" panose="020B0604020202020204" pitchFamily="34" charset="0"/>
              <a:buChar char="•"/>
            </a:pPr>
            <a:r>
              <a:rPr lang="fr-FR" sz="1800" dirty="0">
                <a:latin typeface="Gill Sans MT" panose="020B0502020104020203" pitchFamily="34" charset="0"/>
              </a:rPr>
              <a:t>La croissance des entreprises est équilibrée par rapport à l'amélioration du système. </a:t>
            </a:r>
          </a:p>
          <a:p>
            <a:pPr lvl="1"/>
            <a:endParaRPr lang="fr-FR" sz="600" dirty="0">
              <a:latin typeface="Gill Sans MT" panose="020B0502020104020203" pitchFamily="34" charset="0"/>
            </a:endParaRPr>
          </a:p>
          <a:p>
            <a:pPr marL="285750" indent="-285750">
              <a:buFont typeface="Arial" panose="020B0604020202020204" pitchFamily="34" charset="0"/>
              <a:buChar char="•"/>
            </a:pPr>
            <a:r>
              <a:rPr lang="fr-FR" sz="1600" b="1" i="0" u="none" strike="noStrike" dirty="0">
                <a:effectLst/>
                <a:latin typeface="Gill Sans MT" panose="020B0502020104020203" pitchFamily="34" charset="0"/>
              </a:rPr>
              <a:t>Durabilité/ Pérennité  </a:t>
            </a:r>
          </a:p>
          <a:p>
            <a:pPr marL="742950" lvl="1" indent="-285750" rtl="0" fontAlgn="base">
              <a:spcBef>
                <a:spcPts val="320"/>
              </a:spcBef>
              <a:spcAft>
                <a:spcPts val="0"/>
              </a:spcAft>
              <a:buFont typeface="Arial" panose="020B0604020202020204" pitchFamily="34" charset="0"/>
              <a:buChar char="•"/>
            </a:pPr>
            <a:r>
              <a:rPr lang="fr-FR" sz="1800" b="0" i="0" u="none" strike="noStrike" dirty="0">
                <a:effectLst/>
                <a:latin typeface="Gill Sans MT" panose="020B0502020104020203" pitchFamily="34" charset="0"/>
              </a:rPr>
              <a:t>l'activité et le système doivent pouvoir continuer à fonctionner après le soutien de PARE  </a:t>
            </a:r>
          </a:p>
          <a:p>
            <a:pPr lvl="1" rtl="0" fontAlgn="base">
              <a:spcBef>
                <a:spcPts val="320"/>
              </a:spcBef>
              <a:spcAft>
                <a:spcPts val="0"/>
              </a:spcAft>
            </a:pPr>
            <a:endParaRPr lang="fr-FR" sz="600" dirty="0">
              <a:latin typeface="Gill Sans MT" panose="020B0502020104020203" pitchFamily="34" charset="0"/>
            </a:endParaRPr>
          </a:p>
          <a:p>
            <a:pPr marL="285750" indent="-285750">
              <a:buFont typeface="Arial" panose="020B0604020202020204" pitchFamily="34" charset="0"/>
              <a:buChar char="•"/>
            </a:pPr>
            <a:r>
              <a:rPr lang="fr-FR" b="1" i="0" u="none" strike="noStrike" dirty="0">
                <a:effectLst/>
                <a:latin typeface="Gill Sans MT" panose="020B0502020104020203" pitchFamily="34" charset="0"/>
              </a:rPr>
              <a:t>Choix Stratégique des partenaires</a:t>
            </a:r>
            <a:r>
              <a:rPr lang="fr-FR" i="0" u="none" strike="noStrike" dirty="0">
                <a:effectLst/>
                <a:latin typeface="Gill Sans MT" panose="020B0502020104020203" pitchFamily="34" charset="0"/>
              </a:rPr>
              <a:t>. Travailler avec les acteurs qui ont vraiment: </a:t>
            </a:r>
          </a:p>
          <a:p>
            <a:pPr marL="742950" lvl="1" indent="-285750">
              <a:buFont typeface="Arial" panose="020B0604020202020204" pitchFamily="34" charset="0"/>
              <a:buChar char="•"/>
            </a:pPr>
            <a:r>
              <a:rPr lang="fr-FR" sz="1800" b="1" dirty="0">
                <a:latin typeface="Gill Sans MT" panose="020B0502020104020203" pitchFamily="34" charset="0"/>
              </a:rPr>
              <a:t>la </a:t>
            </a:r>
            <a:r>
              <a:rPr lang="fr-FR" sz="1800" b="1" i="1" u="sng" dirty="0">
                <a:latin typeface="Gill Sans MT" panose="020B0502020104020203" pitchFamily="34" charset="0"/>
              </a:rPr>
              <a:t>volonté</a:t>
            </a:r>
            <a:r>
              <a:rPr lang="fr-FR" sz="1800" b="1" dirty="0">
                <a:latin typeface="Gill Sans MT" panose="020B0502020104020203" pitchFamily="34" charset="0"/>
              </a:rPr>
              <a:t>  et la </a:t>
            </a:r>
            <a:r>
              <a:rPr lang="fr-FR" sz="1800" b="1" u="sng" dirty="0">
                <a:latin typeface="Gill Sans MT" panose="020B0502020104020203" pitchFamily="34" charset="0"/>
              </a:rPr>
              <a:t>capacité</a:t>
            </a:r>
            <a:r>
              <a:rPr lang="fr-FR" sz="1800" b="1" dirty="0">
                <a:latin typeface="Gill Sans MT" panose="020B0502020104020203" pitchFamily="34" charset="0"/>
              </a:rPr>
              <a:t> </a:t>
            </a:r>
            <a:r>
              <a:rPr lang="fr-FR" sz="1800" dirty="0">
                <a:latin typeface="Gill Sans MT" panose="020B0502020104020203" pitchFamily="34" charset="0"/>
              </a:rPr>
              <a:t>pour améliorer le fonctionnement du système/secteur, et non pas seulement la croissance de leurs entreprises.</a:t>
            </a:r>
            <a:endParaRPr lang="fr-FR" sz="3200" i="0" u="none" strike="noStrike" dirty="0">
              <a:solidFill>
                <a:srgbClr val="6C6463"/>
              </a:solidFill>
              <a:effectLst/>
              <a:latin typeface="Gill Sans" panose="020B0604020202020204"/>
            </a:endParaRPr>
          </a:p>
          <a:p>
            <a:pPr lvl="1"/>
            <a:endParaRPr lang="fr-FR" i="0" u="none" strike="noStrike" dirty="0">
              <a:solidFill>
                <a:srgbClr val="6C6463"/>
              </a:solidFill>
              <a:effectLst/>
              <a:latin typeface="Gill Sans" panose="020B0604020202020204"/>
            </a:endParaRPr>
          </a:p>
          <a:p>
            <a:pPr marL="742950" lvl="1" indent="-285750" algn="ctr">
              <a:buFont typeface="Arial" panose="020B0604020202020204" pitchFamily="34" charset="0"/>
              <a:buChar char="•"/>
            </a:pPr>
            <a:endParaRPr lang="fr-FR" b="0" i="0" u="none" strike="noStrike" dirty="0">
              <a:solidFill>
                <a:srgbClr val="6C6463"/>
              </a:solidFill>
              <a:effectLst/>
              <a:latin typeface="Arial" panose="020B0604020202020204" pitchFamily="34" charset="0"/>
            </a:endParaRPr>
          </a:p>
          <a:p>
            <a:pPr marL="742950" lvl="1" indent="-285750">
              <a:buFont typeface="Arial" panose="020B0604020202020204" pitchFamily="34" charset="0"/>
              <a:buChar char="•"/>
            </a:pPr>
            <a:endParaRPr lang="en-US" dirty="0"/>
          </a:p>
        </p:txBody>
      </p:sp>
    </p:spTree>
    <p:extLst>
      <p:ext uri="{BB962C8B-B14F-4D97-AF65-F5344CB8AC3E}">
        <p14:creationId xmlns:p14="http://schemas.microsoft.com/office/powerpoint/2010/main" val="145734882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B70B79-EAC7-270C-6238-A06CEF7DEDD4}"/>
              </a:ext>
            </a:extLst>
          </p:cNvPr>
          <p:cNvSpPr>
            <a:spLocks noGrp="1"/>
          </p:cNvSpPr>
          <p:nvPr>
            <p:ph type="title"/>
          </p:nvPr>
        </p:nvSpPr>
        <p:spPr>
          <a:xfrm>
            <a:off x="448041" y="1156441"/>
            <a:ext cx="8229600" cy="845079"/>
          </a:xfrm>
        </p:spPr>
        <p:txBody>
          <a:bodyPr/>
          <a:lstStyle/>
          <a:p>
            <a:r>
              <a:rPr lang="fr-FR" sz="2400" dirty="0"/>
              <a:t>Principes clés de </a:t>
            </a:r>
            <a:r>
              <a:rPr lang="fr-FR" sz="2400" dirty="0" err="1"/>
              <a:t>l'approchE</a:t>
            </a:r>
            <a:endParaRPr lang="en-US" sz="2400" dirty="0"/>
          </a:p>
        </p:txBody>
      </p:sp>
      <p:sp>
        <p:nvSpPr>
          <p:cNvPr id="3" name="Text Placeholder 2">
            <a:extLst>
              <a:ext uri="{FF2B5EF4-FFF2-40B4-BE49-F238E27FC236}">
                <a16:creationId xmlns:a16="http://schemas.microsoft.com/office/drawing/2014/main" id="{53188E62-EE16-B438-48BC-6A9CCD2C4250}"/>
              </a:ext>
            </a:extLst>
          </p:cNvPr>
          <p:cNvSpPr>
            <a:spLocks noGrp="1"/>
          </p:cNvSpPr>
          <p:nvPr>
            <p:ph type="body" sz="quarter" idx="10"/>
          </p:nvPr>
        </p:nvSpPr>
        <p:spPr>
          <a:xfrm>
            <a:off x="233681" y="2078611"/>
            <a:ext cx="8777316" cy="2462910"/>
          </a:xfrm>
        </p:spPr>
        <p:txBody>
          <a:bodyPr/>
          <a:lstStyle/>
          <a:p>
            <a:pPr marL="285750" indent="-285750">
              <a:buFont typeface="Arial" panose="020B0604020202020204" pitchFamily="34" charset="0"/>
              <a:buChar char="•"/>
            </a:pPr>
            <a:r>
              <a:rPr lang="fr-FR" dirty="0">
                <a:latin typeface="Gill Sans MT" panose="020B0502020104020203" pitchFamily="34" charset="0"/>
              </a:rPr>
              <a:t>PARE joue un rôle de </a:t>
            </a:r>
            <a:r>
              <a:rPr lang="fr-FR" b="1" dirty="0">
                <a:latin typeface="Gill Sans MT" panose="020B0502020104020203" pitchFamily="34" charset="0"/>
              </a:rPr>
              <a:t>facilitateur</a:t>
            </a:r>
            <a:r>
              <a:rPr lang="fr-FR" dirty="0">
                <a:latin typeface="Gill Sans MT" panose="020B0502020104020203" pitchFamily="34" charset="0"/>
              </a:rPr>
              <a:t> et pas de </a:t>
            </a:r>
            <a:r>
              <a:rPr lang="fr-FR" b="1" dirty="0">
                <a:latin typeface="Gill Sans MT" panose="020B0502020104020203" pitchFamily="34" charset="0"/>
              </a:rPr>
              <a:t>bailleurs de fonds. </a:t>
            </a:r>
            <a:r>
              <a:rPr lang="fr-FR" dirty="0">
                <a:latin typeface="Gill Sans MT" panose="020B0502020104020203" pitchFamily="34" charset="0"/>
              </a:rPr>
              <a:t>Cela signifie que: </a:t>
            </a:r>
            <a:endParaRPr lang="fr-FR" sz="1600" dirty="0">
              <a:latin typeface="Gill Sans MT" panose="020B0502020104020203" pitchFamily="34" charset="0"/>
            </a:endParaRPr>
          </a:p>
          <a:p>
            <a:pPr marL="742950" lvl="1" indent="-285750">
              <a:buFont typeface="Arial" panose="020B0604020202020204" pitchFamily="34" charset="0"/>
              <a:buChar char="•"/>
            </a:pPr>
            <a:r>
              <a:rPr lang="fr-FR" sz="1800" dirty="0">
                <a:latin typeface="Gill Sans MT" panose="020B0502020104020203" pitchFamily="34" charset="0"/>
              </a:rPr>
              <a:t>les acteurs sont des </a:t>
            </a:r>
            <a:r>
              <a:rPr lang="fr-FR" sz="1800" i="1" u="sng" dirty="0">
                <a:latin typeface="Gill Sans MT" panose="020B0502020104020203" pitchFamily="34" charset="0"/>
              </a:rPr>
              <a:t>partenaires</a:t>
            </a:r>
            <a:r>
              <a:rPr lang="fr-FR" sz="1800" dirty="0">
                <a:latin typeface="Gill Sans MT" panose="020B0502020104020203" pitchFamily="34" charset="0"/>
              </a:rPr>
              <a:t> et non des </a:t>
            </a:r>
            <a:r>
              <a:rPr lang="fr-FR" sz="1800" i="1" u="sng" dirty="0">
                <a:latin typeface="Gill Sans MT" panose="020B0502020104020203" pitchFamily="34" charset="0"/>
              </a:rPr>
              <a:t>bénéficiaires. </a:t>
            </a:r>
          </a:p>
          <a:p>
            <a:pPr marL="742950" lvl="1" indent="-285750">
              <a:buFont typeface="Arial" panose="020B0604020202020204" pitchFamily="34" charset="0"/>
              <a:buChar char="•"/>
            </a:pPr>
            <a:r>
              <a:rPr lang="fr-FR" sz="1800" dirty="0">
                <a:latin typeface="Gill Sans MT" panose="020B0502020104020203" pitchFamily="34" charset="0"/>
              </a:rPr>
              <a:t>En tant que partenaires, les acteurs doivent contribuer de manière substantielle aux activités.  </a:t>
            </a:r>
          </a:p>
          <a:p>
            <a:pPr marL="742950" lvl="1" indent="-285750">
              <a:buFont typeface="Arial" panose="020B0604020202020204" pitchFamily="34" charset="0"/>
              <a:buChar char="•"/>
            </a:pPr>
            <a:r>
              <a:rPr lang="fr-FR" sz="1800" dirty="0">
                <a:latin typeface="Gill Sans MT" panose="020B0502020104020203" pitchFamily="34" charset="0"/>
              </a:rPr>
              <a:t>L’appui du programme prend forme d’un « </a:t>
            </a:r>
            <a:r>
              <a:rPr lang="fr-FR" sz="1800" b="1" dirty="0">
                <a:latin typeface="Gill Sans MT" panose="020B0502020104020203" pitchFamily="34" charset="0"/>
              </a:rPr>
              <a:t>soutien léger » </a:t>
            </a:r>
            <a:r>
              <a:rPr lang="fr-FR" sz="1800" dirty="0">
                <a:latin typeface="Gill Sans MT" panose="020B0502020104020203" pitchFamily="34" charset="0"/>
              </a:rPr>
              <a:t>mais efficace: </a:t>
            </a:r>
          </a:p>
          <a:p>
            <a:pPr marL="1200150" lvl="2" indent="-285750">
              <a:buFont typeface="Arial" panose="020B0604020202020204" pitchFamily="34" charset="0"/>
              <a:buChar char="•"/>
            </a:pPr>
            <a:r>
              <a:rPr lang="fr-FR" sz="1800" dirty="0">
                <a:latin typeface="Gill Sans MT" panose="020B0502020104020203" pitchFamily="34" charset="0"/>
              </a:rPr>
              <a:t>Il s'agit de conseils et d'accompagnement, de liens avec le marché plutôt que d'aides directes, de subventions qui distordent le marché et d'assistance financière.</a:t>
            </a:r>
          </a:p>
          <a:p>
            <a:pPr lvl="1"/>
            <a:endParaRPr lang="fr-FR" sz="1800" i="0" u="none" strike="noStrike" dirty="0">
              <a:solidFill>
                <a:srgbClr val="6C6463"/>
              </a:solidFill>
              <a:effectLst/>
              <a:latin typeface="Gill Sans" panose="020B0604020202020204"/>
            </a:endParaRPr>
          </a:p>
          <a:p>
            <a:pPr marL="742950" lvl="1" indent="-285750">
              <a:buFont typeface="Arial" panose="020B0604020202020204" pitchFamily="34" charset="0"/>
              <a:buChar char="•"/>
            </a:pPr>
            <a:endParaRPr lang="fr-FR" i="0" u="none" strike="noStrike" dirty="0">
              <a:solidFill>
                <a:srgbClr val="6C6463"/>
              </a:solidFill>
              <a:effectLst/>
              <a:latin typeface="Gill Sans" panose="020B0604020202020204"/>
            </a:endParaRPr>
          </a:p>
          <a:p>
            <a:pPr lvl="1"/>
            <a:endParaRPr lang="fr-FR" i="0" u="none" strike="noStrike" dirty="0">
              <a:solidFill>
                <a:srgbClr val="6C6463"/>
              </a:solidFill>
              <a:effectLst/>
              <a:latin typeface="Gill Sans" panose="020B0604020202020204"/>
            </a:endParaRPr>
          </a:p>
          <a:p>
            <a:pPr marL="742950" lvl="1" indent="-285750" algn="ctr">
              <a:buFont typeface="Arial" panose="020B0604020202020204" pitchFamily="34" charset="0"/>
              <a:buChar char="•"/>
            </a:pPr>
            <a:endParaRPr lang="fr-FR" b="0" i="0" u="none" strike="noStrike" dirty="0">
              <a:solidFill>
                <a:srgbClr val="6C6463"/>
              </a:solidFill>
              <a:effectLst/>
              <a:latin typeface="Arial" panose="020B0604020202020204" pitchFamily="34" charset="0"/>
            </a:endParaRPr>
          </a:p>
          <a:p>
            <a:pPr marL="742950" lvl="1" indent="-285750">
              <a:buFont typeface="Arial" panose="020B0604020202020204" pitchFamily="34" charset="0"/>
              <a:buChar char="•"/>
            </a:pPr>
            <a:endParaRPr lang="en-US" dirty="0"/>
          </a:p>
        </p:txBody>
      </p:sp>
    </p:spTree>
    <p:extLst>
      <p:ext uri="{BB962C8B-B14F-4D97-AF65-F5344CB8AC3E}">
        <p14:creationId xmlns:p14="http://schemas.microsoft.com/office/powerpoint/2010/main" val="371109304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ECA440E1-E7BF-9F5F-AC3D-6B6B20FA29F9}"/>
              </a:ext>
            </a:extLst>
          </p:cNvPr>
          <p:cNvSpPr txBox="1"/>
          <p:nvPr/>
        </p:nvSpPr>
        <p:spPr>
          <a:xfrm>
            <a:off x="442912" y="1357402"/>
            <a:ext cx="8258175" cy="850270"/>
          </a:xfrm>
          <a:prstGeom prst="rect">
            <a:avLst/>
          </a:prstGeom>
        </p:spPr>
        <p:txBody>
          <a:bodyPr vert="horz" lIns="68580" tIns="34290" rIns="68580" bIns="34290" rtlCol="0" anchor="ctr">
            <a:normAutofit/>
          </a:bodyPr>
          <a:lstStyle/>
          <a:p>
            <a:pPr marL="0" marR="0" lvl="0" indent="0" algn="l" defTabSz="685800" rtl="0" eaLnBrk="1" fontAlgn="auto" latinLnBrk="0" hangingPunct="1">
              <a:lnSpc>
                <a:spcPct val="90000"/>
              </a:lnSpc>
              <a:spcBef>
                <a:spcPct val="0"/>
              </a:spcBef>
              <a:spcAft>
                <a:spcPts val="450"/>
              </a:spcAft>
              <a:buClrTx/>
              <a:buSzTx/>
              <a:buFont typeface="Arial"/>
              <a:buNone/>
              <a:tabLst/>
              <a:defRPr/>
            </a:pPr>
            <a:endParaRPr kumimoji="0" lang="en-US" sz="3900" b="0" i="0" u="none" strike="noStrike" kern="1200" cap="none" spc="0" normalizeH="0" baseline="0" noProof="0" dirty="0">
              <a:ln>
                <a:noFill/>
              </a:ln>
              <a:solidFill>
                <a:prstClr val="black"/>
              </a:solidFill>
              <a:effectLst/>
              <a:uLnTx/>
              <a:uFillTx/>
              <a:latin typeface="Gill Sans MT" panose="020B0502020104020203" pitchFamily="34" charset="0"/>
              <a:ea typeface="+mn-ea"/>
              <a:cs typeface="Arial"/>
              <a:sym typeface="Arial"/>
            </a:endParaRPr>
          </a:p>
        </p:txBody>
      </p:sp>
      <p:sp>
        <p:nvSpPr>
          <p:cNvPr id="9" name="TextBox 8">
            <a:extLst>
              <a:ext uri="{FF2B5EF4-FFF2-40B4-BE49-F238E27FC236}">
                <a16:creationId xmlns:a16="http://schemas.microsoft.com/office/drawing/2014/main" id="{92197045-5B4C-4139-9473-37F19EC5F059}"/>
              </a:ext>
            </a:extLst>
          </p:cNvPr>
          <p:cNvSpPr txBox="1"/>
          <p:nvPr/>
        </p:nvSpPr>
        <p:spPr>
          <a:xfrm>
            <a:off x="442912" y="1024973"/>
            <a:ext cx="8258175" cy="459478"/>
          </a:xfrm>
          <a:prstGeom prst="rect">
            <a:avLst/>
          </a:prstGeom>
        </p:spPr>
        <p:txBody>
          <a:bodyPr vert="horz" lIns="68580" tIns="34290" rIns="68580" bIns="34290" rtlCol="0" anchor="ctr">
            <a:normAutofit/>
          </a:bodyPr>
          <a:lstStyle/>
          <a:p>
            <a:pPr marL="0" marR="0" lvl="0" indent="0" algn="ctr" defTabSz="685800" rtl="0" eaLnBrk="1" fontAlgn="auto" latinLnBrk="0" hangingPunct="1">
              <a:lnSpc>
                <a:spcPct val="90000"/>
              </a:lnSpc>
              <a:spcBef>
                <a:spcPct val="0"/>
              </a:spcBef>
              <a:spcAft>
                <a:spcPts val="450"/>
              </a:spcAft>
              <a:buClrTx/>
              <a:buSzTx/>
              <a:buFont typeface="Arial"/>
              <a:buNone/>
              <a:tabLst/>
              <a:defRPr/>
            </a:pPr>
            <a:r>
              <a:rPr kumimoji="0" lang="fr-FR" sz="1800" b="1" i="0" u="none" strike="noStrike" kern="0" cap="none" spc="0" normalizeH="0" baseline="0" noProof="0" dirty="0">
                <a:ln>
                  <a:noFill/>
                </a:ln>
                <a:solidFill>
                  <a:srgbClr val="4990A5"/>
                </a:solidFill>
                <a:effectLst/>
                <a:uLnTx/>
                <a:uFillTx/>
                <a:latin typeface="Gill Sans MT" panose="020B0502020104020203" pitchFamily="34" charset="0"/>
                <a:ea typeface="Times New Roman" panose="02020603050405020304" pitchFamily="18" charset="0"/>
                <a:cs typeface="Times New Roman" panose="02020603050405020304" pitchFamily="18" charset="0"/>
                <a:sym typeface="Arial"/>
              </a:rPr>
              <a:t>RESSOURCES POUR ACCOMPAGNER LES ACTEURS</a:t>
            </a:r>
            <a:endParaRPr kumimoji="0" lang="en-US" sz="3900" b="0" i="0" u="none" strike="noStrike" kern="1200" cap="none" spc="0" normalizeH="0" baseline="0" noProof="0" dirty="0">
              <a:ln>
                <a:noFill/>
              </a:ln>
              <a:solidFill>
                <a:prstClr val="black"/>
              </a:solidFill>
              <a:effectLst/>
              <a:uLnTx/>
              <a:uFillTx/>
              <a:latin typeface="Gill Sans MT" panose="020B0502020104020203" pitchFamily="34" charset="0"/>
              <a:ea typeface="+mn-ea"/>
              <a:cs typeface="Arial"/>
              <a:sym typeface="Arial"/>
            </a:endParaRPr>
          </a:p>
        </p:txBody>
      </p:sp>
      <p:grpSp>
        <p:nvGrpSpPr>
          <p:cNvPr id="4" name="Group 3">
            <a:extLst>
              <a:ext uri="{FF2B5EF4-FFF2-40B4-BE49-F238E27FC236}">
                <a16:creationId xmlns:a16="http://schemas.microsoft.com/office/drawing/2014/main" id="{ACDB31BD-AA3F-37E6-D54D-23ECDFD661EB}"/>
              </a:ext>
            </a:extLst>
          </p:cNvPr>
          <p:cNvGrpSpPr/>
          <p:nvPr/>
        </p:nvGrpSpPr>
        <p:grpSpPr>
          <a:xfrm>
            <a:off x="30624" y="1429668"/>
            <a:ext cx="4984457" cy="4716684"/>
            <a:chOff x="145583" y="-247107"/>
            <a:chExt cx="3515360" cy="4010481"/>
          </a:xfrm>
        </p:grpSpPr>
        <p:sp>
          <p:nvSpPr>
            <p:cNvPr id="7" name="Text Box 36">
              <a:extLst>
                <a:ext uri="{FF2B5EF4-FFF2-40B4-BE49-F238E27FC236}">
                  <a16:creationId xmlns:a16="http://schemas.microsoft.com/office/drawing/2014/main" id="{68DB7417-F819-FAB1-8E4D-265A047E1131}"/>
                </a:ext>
              </a:extLst>
            </p:cNvPr>
            <p:cNvSpPr txBox="1"/>
            <p:nvPr/>
          </p:nvSpPr>
          <p:spPr>
            <a:xfrm>
              <a:off x="145583" y="-247107"/>
              <a:ext cx="3515360" cy="4010481"/>
            </a:xfrm>
            <a:prstGeom prst="rect">
              <a:avLst/>
            </a:prstGeom>
            <a:solidFill>
              <a:schemeClr val="lt1"/>
            </a:solid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lvl="0" indent="0" fontAlgn="auto">
                <a:lnSpc>
                  <a:spcPct val="107000"/>
                </a:lnSpc>
                <a:spcAft>
                  <a:spcPts val="800"/>
                </a:spcAft>
                <a:buClr>
                  <a:srgbClr val="000000"/>
                </a:buClr>
                <a:buSzTx/>
                <a:buFont typeface="Arial"/>
                <a:buNone/>
                <a:tabLst/>
                <a:defRPr/>
              </a:pPr>
              <a:r>
                <a:rPr lang="fr-FR" sz="1400" b="1" dirty="0">
                  <a:solidFill>
                    <a:srgbClr val="4990A5"/>
                  </a:solidFill>
                  <a:latin typeface="Calibri" panose="020F0502020204030204" pitchFamily="34" charset="0"/>
                  <a:cs typeface="Times New Roman" panose="02020603050405020304" pitchFamily="18" charset="0"/>
                  <a:sym typeface="Arial"/>
                </a:rPr>
                <a:t>Assistance légère</a:t>
              </a:r>
              <a:endParaRPr lang="en-US" sz="1400" b="1" dirty="0">
                <a:solidFill>
                  <a:srgbClr val="4990A5"/>
                </a:solidFill>
                <a:latin typeface="Calibri" panose="020F0502020204030204" pitchFamily="34" charset="0"/>
                <a:cs typeface="Times New Roman" panose="02020603050405020304" pitchFamily="18" charset="0"/>
                <a:sym typeface="Arial"/>
              </a:endParaRPr>
            </a:p>
            <a:p>
              <a:pPr marL="457200" defTabSz="914400">
                <a:lnSpc>
                  <a:spcPct val="107000"/>
                </a:lnSpc>
                <a:spcAft>
                  <a:spcPts val="800"/>
                </a:spcAft>
                <a:buClr>
                  <a:srgbClr val="000000"/>
                </a:buClr>
                <a:defRPr/>
              </a:pPr>
              <a:r>
                <a:rPr kumimoji="0" lang="fr-FR" sz="1300" b="1" i="0" u="none" strike="noStrike" kern="0" cap="none" spc="0" normalizeH="0" baseline="0" noProof="0" dirty="0">
                  <a:ln>
                    <a:noFill/>
                  </a:ln>
                  <a:solidFill>
                    <a:srgbClr val="000000"/>
                  </a:solidFill>
                  <a:effectLst/>
                  <a:uLnTx/>
                  <a:uFillTx/>
                  <a:latin typeface="Calibri" panose="020F0502020204030204" pitchFamily="34" charset="0"/>
                  <a:ea typeface="Calibri" panose="020F0502020204030204" pitchFamily="34" charset="0"/>
                  <a:cs typeface="Times New Roman" panose="02020603050405020304" pitchFamily="18" charset="0"/>
                  <a:sym typeface="Arial"/>
                </a:rPr>
                <a:t>Rassemblement/mobilisation des acteurs : Événements de mise en réseau des acteurs</a:t>
              </a:r>
              <a:r>
                <a:rPr lang="fr-FR" sz="1300" b="1" kern="0" dirty="0">
                  <a:solidFill>
                    <a:srgbClr val="000000"/>
                  </a:solidFill>
                  <a:latin typeface="Calibri" panose="020F0502020204030204" pitchFamily="34" charset="0"/>
                  <a:ea typeface="Calibri" panose="020F0502020204030204" pitchFamily="34" charset="0"/>
                  <a:cs typeface="Times New Roman" panose="02020603050405020304" pitchFamily="18" charset="0"/>
                  <a:sym typeface="Arial"/>
                </a:rPr>
                <a:t>. </a:t>
              </a:r>
              <a:r>
                <a:rPr lang="fr-FR" sz="1300" dirty="0">
                  <a:latin typeface="Calibri" panose="020F0502020204030204" pitchFamily="34" charset="0"/>
                  <a:ea typeface="Calibri" panose="020F0502020204030204" pitchFamily="34" charset="0"/>
                  <a:cs typeface="Times New Roman" panose="02020603050405020304" pitchFamily="18" charset="0"/>
                </a:rPr>
                <a:t>pour renforcer la connectivité et la coopération</a:t>
              </a:r>
              <a:endParaRPr lang="en-US" sz="1300" dirty="0">
                <a:effectLst/>
                <a:latin typeface="Calibri" panose="020F0502020204030204" pitchFamily="34" charset="0"/>
                <a:ea typeface="Calibri" panose="020F0502020204030204" pitchFamily="34" charset="0"/>
                <a:cs typeface="Times New Roman" panose="02020603050405020304" pitchFamily="18" charset="0"/>
              </a:endParaRPr>
            </a:p>
            <a:p>
              <a:pPr marL="457200" lvl="0" defTabSz="914400">
                <a:lnSpc>
                  <a:spcPct val="107000"/>
                </a:lnSpc>
                <a:spcAft>
                  <a:spcPts val="800"/>
                </a:spcAft>
                <a:buClr>
                  <a:srgbClr val="000000"/>
                </a:buClr>
                <a:defRPr/>
              </a:pPr>
              <a:r>
                <a:rPr kumimoji="0" lang="fr-FR" sz="1300" b="0" i="0" u="none" strike="noStrike" kern="0" cap="none" spc="0" normalizeH="0" baseline="0" noProof="0" dirty="0">
                  <a:ln>
                    <a:noFill/>
                  </a:ln>
                  <a:solidFill>
                    <a:srgbClr val="000000"/>
                  </a:solidFill>
                  <a:effectLst/>
                  <a:uLnTx/>
                  <a:uFillTx/>
                  <a:latin typeface="Calibri" panose="020F0502020204030204" pitchFamily="34" charset="0"/>
                  <a:ea typeface="Calibri" panose="020F0502020204030204" pitchFamily="34" charset="0"/>
                  <a:cs typeface="Times New Roman" panose="02020603050405020304" pitchFamily="18" charset="0"/>
                  <a:sym typeface="Arial"/>
                </a:rPr>
                <a:t> </a:t>
              </a:r>
              <a:r>
                <a:rPr kumimoji="0" lang="fr-FR" sz="1300" b="1" i="0" u="none" strike="noStrike" kern="0" cap="none" spc="0" normalizeH="0" baseline="0" noProof="0" dirty="0">
                  <a:ln>
                    <a:noFill/>
                  </a:ln>
                  <a:solidFill>
                    <a:srgbClr val="000000"/>
                  </a:solidFill>
                  <a:effectLst/>
                  <a:uLnTx/>
                  <a:uFillTx/>
                  <a:latin typeface="Calibri" panose="020F0502020204030204" pitchFamily="34" charset="0"/>
                  <a:ea typeface="Calibri" panose="020F0502020204030204" pitchFamily="34" charset="0"/>
                  <a:cs typeface="Times New Roman" panose="02020603050405020304" pitchFamily="18" charset="0"/>
                  <a:sym typeface="Arial"/>
                </a:rPr>
                <a:t>Études de marché </a:t>
              </a:r>
              <a:r>
                <a:rPr kumimoji="0" lang="fr-FR" sz="1300" i="0" u="none" strike="noStrike" kern="0" cap="none" spc="0" normalizeH="0" baseline="0" noProof="0" dirty="0">
                  <a:ln>
                    <a:noFill/>
                  </a:ln>
                  <a:solidFill>
                    <a:srgbClr val="000000"/>
                  </a:solidFill>
                  <a:effectLst/>
                  <a:uLnTx/>
                  <a:uFillTx/>
                  <a:latin typeface="Calibri" panose="020F0502020204030204" pitchFamily="34" charset="0"/>
                  <a:ea typeface="Calibri" panose="020F0502020204030204" pitchFamily="34" charset="0"/>
                  <a:cs typeface="Times New Roman" panose="02020603050405020304" pitchFamily="18" charset="0"/>
                  <a:sym typeface="Arial"/>
                </a:rPr>
                <a:t>(ex: études à la demande profitant à un grand nombre d'acteurs, telles que sur les ingrédients locaux appropriés pour l'alimentation animale, les fourrages adaptés aux conditions climatiques  ou la race animale la plus appropriée pour chaque zone agroécologique)</a:t>
              </a:r>
              <a:r>
                <a:rPr lang="fr-FR" sz="1300" kern="0" dirty="0">
                  <a:solidFill>
                    <a:srgbClr val="000000"/>
                  </a:solidFill>
                  <a:latin typeface="Calibri" panose="020F0502020204030204" pitchFamily="34" charset="0"/>
                  <a:ea typeface="Calibri" panose="020F0502020204030204" pitchFamily="34" charset="0"/>
                  <a:cs typeface="Times New Roman" panose="02020603050405020304" pitchFamily="18" charset="0"/>
                  <a:sym typeface="Arial"/>
                </a:rPr>
                <a:t> </a:t>
              </a:r>
              <a:endParaRPr kumimoji="0" lang="en-US" sz="1300" b="0" i="0" u="none" strike="noStrike" kern="0" cap="none" spc="0" normalizeH="0" baseline="0" noProof="0" dirty="0">
                <a:ln>
                  <a:noFill/>
                </a:ln>
                <a:solidFill>
                  <a:srgbClr val="000000"/>
                </a:solidFill>
                <a:effectLst/>
                <a:uLnTx/>
                <a:uFillTx/>
                <a:latin typeface="Calibri" panose="020F0502020204030204" pitchFamily="34" charset="0"/>
                <a:ea typeface="Calibri" panose="020F0502020204030204" pitchFamily="34" charset="0"/>
                <a:cs typeface="Times New Roman" panose="02020603050405020304" pitchFamily="18" charset="0"/>
                <a:sym typeface="Arial"/>
              </a:endParaRPr>
            </a:p>
            <a:p>
              <a:pPr marL="457200" marR="0" lvl="0" indent="0" algn="l" defTabSz="914400" rtl="0" eaLnBrk="1" fontAlgn="auto" latinLnBrk="0" hangingPunct="1">
                <a:lnSpc>
                  <a:spcPct val="107000"/>
                </a:lnSpc>
                <a:spcBef>
                  <a:spcPts val="0"/>
                </a:spcBef>
                <a:spcAft>
                  <a:spcPts val="800"/>
                </a:spcAft>
                <a:buClr>
                  <a:srgbClr val="000000"/>
                </a:buClr>
                <a:buSzTx/>
                <a:buFont typeface="Arial"/>
                <a:buNone/>
                <a:tabLst/>
                <a:defRPr/>
              </a:pPr>
              <a:r>
                <a:rPr kumimoji="0" lang="fr-FR" sz="1300" b="0" i="0" u="none" strike="noStrike" kern="0" cap="none" spc="0" normalizeH="0" baseline="0" noProof="0" dirty="0">
                  <a:ln>
                    <a:noFill/>
                  </a:ln>
                  <a:solidFill>
                    <a:srgbClr val="000000"/>
                  </a:solidFill>
                  <a:effectLst/>
                  <a:uLnTx/>
                  <a:uFillTx/>
                  <a:latin typeface="Calibri" panose="020F0502020204030204" pitchFamily="34" charset="0"/>
                  <a:ea typeface="Calibri" panose="020F0502020204030204" pitchFamily="34" charset="0"/>
                  <a:cs typeface="Times New Roman" panose="02020603050405020304" pitchFamily="18" charset="0"/>
                  <a:sym typeface="Arial"/>
                </a:rPr>
                <a:t> </a:t>
              </a:r>
              <a:r>
                <a:rPr kumimoji="0" lang="fr-FR" sz="1300" b="1" i="0" u="none" strike="noStrike" kern="0" cap="none" spc="0" normalizeH="0" baseline="0" noProof="0" dirty="0">
                  <a:ln>
                    <a:noFill/>
                  </a:ln>
                  <a:solidFill>
                    <a:srgbClr val="000000"/>
                  </a:solidFill>
                  <a:effectLst/>
                  <a:uLnTx/>
                  <a:uFillTx/>
                  <a:latin typeface="Calibri" panose="020F0502020204030204" pitchFamily="34" charset="0"/>
                  <a:ea typeface="Calibri" panose="020F0502020204030204" pitchFamily="34" charset="0"/>
                  <a:cs typeface="Times New Roman" panose="02020603050405020304" pitchFamily="18" charset="0"/>
                  <a:sym typeface="Arial"/>
                </a:rPr>
                <a:t>Coaching direct par les Personnels de PARE</a:t>
              </a:r>
              <a:endParaRPr lang="en-US" sz="1300" kern="0" dirty="0">
                <a:solidFill>
                  <a:srgbClr val="000000"/>
                </a:solidFill>
                <a:latin typeface="Calibri" panose="020F0502020204030204" pitchFamily="34" charset="0"/>
                <a:ea typeface="Calibri" panose="020F0502020204030204" pitchFamily="34" charset="0"/>
                <a:cs typeface="Times New Roman" panose="02020603050405020304" pitchFamily="18" charset="0"/>
                <a:sym typeface="Arial"/>
              </a:endParaRPr>
            </a:p>
            <a:p>
              <a:pPr marL="457200" marR="0" lvl="0" indent="0" algn="l" defTabSz="914400" rtl="0" eaLnBrk="1" fontAlgn="auto" latinLnBrk="0" hangingPunct="1">
                <a:lnSpc>
                  <a:spcPct val="107000"/>
                </a:lnSpc>
                <a:spcBef>
                  <a:spcPts val="0"/>
                </a:spcBef>
                <a:spcAft>
                  <a:spcPts val="800"/>
                </a:spcAft>
                <a:buClr>
                  <a:srgbClr val="000000"/>
                </a:buClr>
                <a:buSzTx/>
                <a:buFont typeface="Arial"/>
                <a:buNone/>
                <a:tabLst/>
                <a:defRPr/>
              </a:pPr>
              <a:r>
                <a:rPr kumimoji="0" lang="fr-FR" sz="1300" b="1" i="0" u="none" strike="noStrike" kern="0" cap="none" spc="0" normalizeH="0" baseline="0" noProof="0" dirty="0">
                  <a:ln>
                    <a:noFill/>
                  </a:ln>
                  <a:solidFill>
                    <a:srgbClr val="000000"/>
                  </a:solidFill>
                  <a:effectLst/>
                  <a:uLnTx/>
                  <a:uFillTx/>
                  <a:latin typeface="Calibri" panose="020F0502020204030204" pitchFamily="34" charset="0"/>
                  <a:ea typeface="Calibri" panose="020F0502020204030204" pitchFamily="34" charset="0"/>
                  <a:cs typeface="Times New Roman" panose="02020603050405020304" pitchFamily="18" charset="0"/>
                  <a:sym typeface="Arial"/>
                </a:rPr>
                <a:t>Expertise technique </a:t>
              </a:r>
              <a:r>
                <a:rPr kumimoji="0" lang="fr-FR" sz="1300" b="0" i="0" u="none" strike="noStrike" kern="0" cap="none" spc="0" normalizeH="0" baseline="0" noProof="0" dirty="0">
                  <a:ln>
                    <a:noFill/>
                  </a:ln>
                  <a:solidFill>
                    <a:srgbClr val="000000"/>
                  </a:solidFill>
                  <a:effectLst/>
                  <a:uLnTx/>
                  <a:uFillTx/>
                  <a:latin typeface="Calibri" panose="020F0502020204030204" pitchFamily="34" charset="0"/>
                  <a:ea typeface="Calibri" panose="020F0502020204030204" pitchFamily="34" charset="0"/>
                  <a:cs typeface="Times New Roman" panose="02020603050405020304" pitchFamily="18" charset="0"/>
                  <a:sym typeface="Arial"/>
                </a:rPr>
                <a:t>(par exemple, assistance technique à court terme pour combler les lacunes en matière de savoir-faire technique)</a:t>
              </a:r>
              <a:endParaRPr kumimoji="0" lang="en-US" sz="1300" b="0" i="0" u="none" strike="noStrike" kern="0" cap="none" spc="0" normalizeH="0" baseline="0" noProof="0" dirty="0">
                <a:ln>
                  <a:noFill/>
                </a:ln>
                <a:solidFill>
                  <a:srgbClr val="000000"/>
                </a:solidFill>
                <a:effectLst/>
                <a:uLnTx/>
                <a:uFillTx/>
                <a:latin typeface="Calibri" panose="020F0502020204030204" pitchFamily="34" charset="0"/>
                <a:ea typeface="Calibri" panose="020F0502020204030204" pitchFamily="34" charset="0"/>
                <a:cs typeface="Times New Roman" panose="02020603050405020304" pitchFamily="18" charset="0"/>
                <a:sym typeface="Arial"/>
              </a:endParaRPr>
            </a:p>
            <a:p>
              <a:pPr marL="457200" marR="0" lvl="0" indent="0" algn="l" defTabSz="914400" rtl="0" eaLnBrk="1" fontAlgn="auto" latinLnBrk="0" hangingPunct="1">
                <a:lnSpc>
                  <a:spcPct val="107000"/>
                </a:lnSpc>
                <a:spcBef>
                  <a:spcPts val="0"/>
                </a:spcBef>
                <a:spcAft>
                  <a:spcPts val="800"/>
                </a:spcAft>
                <a:buClr>
                  <a:srgbClr val="000000"/>
                </a:buClr>
                <a:buSzTx/>
                <a:buFont typeface="Arial"/>
                <a:buNone/>
                <a:tabLst/>
                <a:defRPr/>
              </a:pPr>
              <a:r>
                <a:rPr kumimoji="0" lang="fr-FR" sz="1300" b="1" i="0" u="none" strike="noStrike" kern="0" cap="none" spc="0" normalizeH="0" baseline="0" noProof="0" dirty="0">
                  <a:ln>
                    <a:noFill/>
                  </a:ln>
                  <a:solidFill>
                    <a:srgbClr val="000000"/>
                  </a:solidFill>
                  <a:effectLst/>
                  <a:uLnTx/>
                  <a:uFillTx/>
                  <a:latin typeface="Calibri" panose="020F0502020204030204" pitchFamily="34" charset="0"/>
                  <a:ea typeface="Calibri" panose="020F0502020204030204" pitchFamily="34" charset="0"/>
                  <a:cs typeface="Times New Roman" panose="02020603050405020304" pitchFamily="18" charset="0"/>
                  <a:sym typeface="Arial"/>
                </a:rPr>
                <a:t> Visites d'échange </a:t>
              </a:r>
              <a:r>
                <a:rPr kumimoji="0" lang="fr-FR" sz="1300" i="0" u="none" strike="noStrike" kern="0" cap="none" spc="0" normalizeH="0" baseline="0" noProof="0" dirty="0">
                  <a:ln>
                    <a:noFill/>
                  </a:ln>
                  <a:solidFill>
                    <a:srgbClr val="000000"/>
                  </a:solidFill>
                  <a:effectLst/>
                  <a:uLnTx/>
                  <a:uFillTx/>
                  <a:latin typeface="Calibri" panose="020F0502020204030204" pitchFamily="34" charset="0"/>
                  <a:ea typeface="Calibri" panose="020F0502020204030204" pitchFamily="34" charset="0"/>
                  <a:cs typeface="Times New Roman" panose="02020603050405020304" pitchFamily="18" charset="0"/>
                  <a:sym typeface="Arial"/>
                </a:rPr>
                <a:t>pour présenter des pratiques innovantes et encourager leur adoption par d'autres.</a:t>
              </a:r>
            </a:p>
            <a:p>
              <a:pPr marL="457200" marR="0" lvl="0" indent="0" algn="l" defTabSz="914400" rtl="0" eaLnBrk="1" fontAlgn="auto" latinLnBrk="0" hangingPunct="1">
                <a:lnSpc>
                  <a:spcPct val="107000"/>
                </a:lnSpc>
                <a:spcBef>
                  <a:spcPts val="0"/>
                </a:spcBef>
                <a:spcAft>
                  <a:spcPts val="800"/>
                </a:spcAft>
                <a:buClr>
                  <a:srgbClr val="000000"/>
                </a:buClr>
                <a:buSzTx/>
                <a:buFont typeface="Arial"/>
                <a:buNone/>
                <a:tabLst/>
                <a:defRPr/>
              </a:pPr>
              <a:r>
                <a:rPr kumimoji="0" lang="fr-FR" sz="1300" b="1" i="0" u="none" strike="noStrike" kern="0" cap="none" spc="0" normalizeH="0" baseline="0" noProof="0" dirty="0">
                  <a:ln>
                    <a:noFill/>
                  </a:ln>
                  <a:solidFill>
                    <a:srgbClr val="000000"/>
                  </a:solidFill>
                  <a:effectLst/>
                  <a:uLnTx/>
                  <a:uFillTx/>
                  <a:latin typeface="Calibri" panose="020F0502020204030204" pitchFamily="34" charset="0"/>
                  <a:ea typeface="Calibri" panose="020F0502020204030204" pitchFamily="34" charset="0"/>
                  <a:cs typeface="Times New Roman" panose="02020603050405020304" pitchFamily="18" charset="0"/>
                  <a:sym typeface="Arial"/>
                </a:rPr>
                <a:t>Promotion et communication </a:t>
              </a:r>
              <a:r>
                <a:rPr kumimoji="0" lang="fr-FR" sz="1300" b="0" i="0" u="none" strike="noStrike" kern="0" cap="none" spc="0" normalizeH="0" baseline="0" noProof="0" dirty="0">
                  <a:ln>
                    <a:noFill/>
                  </a:ln>
                  <a:solidFill>
                    <a:srgbClr val="000000"/>
                  </a:solidFill>
                  <a:effectLst/>
                  <a:uLnTx/>
                  <a:uFillTx/>
                  <a:latin typeface="Calibri" panose="020F0502020204030204" pitchFamily="34" charset="0"/>
                  <a:ea typeface="Calibri" panose="020F0502020204030204" pitchFamily="34" charset="0"/>
                  <a:cs typeface="Times New Roman" panose="02020603050405020304" pitchFamily="18" charset="0"/>
                  <a:sym typeface="Arial"/>
                </a:rPr>
                <a:t>(par exemple, pour mettre en lumière les acteurs qui sont des leaders du changement positif et qui inspirent d'autres personnes à entreprendre des initiatives similaires). </a:t>
              </a:r>
              <a:endParaRPr kumimoji="0" lang="en-US" sz="1300" b="0" i="0" u="none" strike="noStrike" kern="0" cap="none" spc="0" normalizeH="0" baseline="0" noProof="0" dirty="0">
                <a:ln>
                  <a:noFill/>
                </a:ln>
                <a:solidFill>
                  <a:srgbClr val="000000"/>
                </a:solidFill>
                <a:effectLst/>
                <a:uLnTx/>
                <a:uFillTx/>
                <a:latin typeface="Calibri" panose="020F0502020204030204" pitchFamily="34" charset="0"/>
                <a:ea typeface="Calibri" panose="020F0502020204030204" pitchFamily="34" charset="0"/>
                <a:cs typeface="Times New Roman" panose="02020603050405020304" pitchFamily="18" charset="0"/>
                <a:sym typeface="Arial"/>
              </a:endParaRPr>
            </a:p>
          </p:txBody>
        </p:sp>
        <p:pic>
          <p:nvPicPr>
            <p:cNvPr id="8" name="Picture 7">
              <a:extLst>
                <a:ext uri="{FF2B5EF4-FFF2-40B4-BE49-F238E27FC236}">
                  <a16:creationId xmlns:a16="http://schemas.microsoft.com/office/drawing/2014/main" id="{988A90E1-66EB-5899-8F3E-EC2FC5B19E46}"/>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04126" y="3372614"/>
              <a:ext cx="229870" cy="210820"/>
            </a:xfrm>
            <a:prstGeom prst="rect">
              <a:avLst/>
            </a:prstGeom>
          </p:spPr>
        </p:pic>
        <p:pic>
          <p:nvPicPr>
            <p:cNvPr id="10" name="Picture 9">
              <a:extLst>
                <a:ext uri="{FF2B5EF4-FFF2-40B4-BE49-F238E27FC236}">
                  <a16:creationId xmlns:a16="http://schemas.microsoft.com/office/drawing/2014/main" id="{490379AC-7CC3-03AC-386E-74D2FF92D9DB}"/>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97958" y="249036"/>
              <a:ext cx="292735" cy="292735"/>
            </a:xfrm>
            <a:prstGeom prst="rect">
              <a:avLst/>
            </a:prstGeom>
          </p:spPr>
        </p:pic>
        <p:pic>
          <p:nvPicPr>
            <p:cNvPr id="11" name="Picture 10">
              <a:extLst>
                <a:ext uri="{FF2B5EF4-FFF2-40B4-BE49-F238E27FC236}">
                  <a16:creationId xmlns:a16="http://schemas.microsoft.com/office/drawing/2014/main" id="{B41FEBD4-5590-083D-1660-A2FA7394413F}"/>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10298" y="1706320"/>
              <a:ext cx="238760" cy="237490"/>
            </a:xfrm>
            <a:prstGeom prst="rect">
              <a:avLst/>
            </a:prstGeom>
          </p:spPr>
        </p:pic>
        <p:pic>
          <p:nvPicPr>
            <p:cNvPr id="12" name="Picture 11">
              <a:extLst>
                <a:ext uri="{FF2B5EF4-FFF2-40B4-BE49-F238E27FC236}">
                  <a16:creationId xmlns:a16="http://schemas.microsoft.com/office/drawing/2014/main" id="{CF686840-407A-AC2F-04DB-0F76C763E5A8}"/>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flipH="1">
              <a:off x="198523" y="1153709"/>
              <a:ext cx="244475" cy="221745"/>
            </a:xfrm>
            <a:prstGeom prst="rect">
              <a:avLst/>
            </a:prstGeom>
          </p:spPr>
        </p:pic>
        <p:pic>
          <p:nvPicPr>
            <p:cNvPr id="13" name="Picture 12">
              <a:extLst>
                <a:ext uri="{FF2B5EF4-FFF2-40B4-BE49-F238E27FC236}">
                  <a16:creationId xmlns:a16="http://schemas.microsoft.com/office/drawing/2014/main" id="{387C3432-8457-2967-EABC-2ACE0A2DD239}"/>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89514" y="2147687"/>
              <a:ext cx="266700" cy="266700"/>
            </a:xfrm>
            <a:prstGeom prst="rect">
              <a:avLst/>
            </a:prstGeom>
          </p:spPr>
        </p:pic>
        <p:pic>
          <p:nvPicPr>
            <p:cNvPr id="14" name="Picture 13">
              <a:extLst>
                <a:ext uri="{FF2B5EF4-FFF2-40B4-BE49-F238E27FC236}">
                  <a16:creationId xmlns:a16="http://schemas.microsoft.com/office/drawing/2014/main" id="{48E8A4E7-DE62-82C7-344E-209883F54F13}"/>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163241" y="2701759"/>
              <a:ext cx="323215" cy="323215"/>
            </a:xfrm>
            <a:prstGeom prst="rect">
              <a:avLst/>
            </a:prstGeom>
          </p:spPr>
        </p:pic>
      </p:grpSp>
      <p:sp>
        <p:nvSpPr>
          <p:cNvPr id="3" name="TextBox 2">
            <a:extLst>
              <a:ext uri="{FF2B5EF4-FFF2-40B4-BE49-F238E27FC236}">
                <a16:creationId xmlns:a16="http://schemas.microsoft.com/office/drawing/2014/main" id="{E7BBAEBD-926C-C943-5377-A9C7E388C39F}"/>
              </a:ext>
            </a:extLst>
          </p:cNvPr>
          <p:cNvSpPr txBox="1"/>
          <p:nvPr/>
        </p:nvSpPr>
        <p:spPr>
          <a:xfrm>
            <a:off x="5187651" y="1463939"/>
            <a:ext cx="3686006" cy="3053465"/>
          </a:xfrm>
          <a:prstGeom prst="rect">
            <a:avLst/>
          </a:prstGeom>
          <a:noFill/>
        </p:spPr>
        <p:txBody>
          <a:bodyPr wrap="square">
            <a:spAutoFit/>
          </a:bodyPr>
          <a:lstStyle/>
          <a:p>
            <a:pPr marL="0" marR="0">
              <a:lnSpc>
                <a:spcPct val="107000"/>
              </a:lnSpc>
              <a:spcBef>
                <a:spcPts val="0"/>
              </a:spcBef>
              <a:spcAft>
                <a:spcPts val="800"/>
              </a:spcAft>
            </a:pPr>
            <a:r>
              <a:rPr lang="fr-FR" sz="1400" b="1" dirty="0">
                <a:solidFill>
                  <a:srgbClr val="4990A5"/>
                </a:solidFill>
                <a:effectLst/>
                <a:latin typeface="Calibri" panose="020F0502020204030204" pitchFamily="34" charset="0"/>
                <a:ea typeface="Calibri" panose="020F0502020204030204" pitchFamily="34" charset="0"/>
                <a:cs typeface="Times New Roman" panose="02020603050405020304" pitchFamily="18" charset="0"/>
              </a:rPr>
              <a:t>Assistance plus Lourde</a:t>
            </a:r>
            <a:endParaRPr lang="en-US" sz="1200" dirty="0">
              <a:effectLst/>
              <a:latin typeface="Calibri" panose="020F0502020204030204" pitchFamily="34" charset="0"/>
              <a:ea typeface="Calibri" panose="020F0502020204030204" pitchFamily="34" charset="0"/>
              <a:cs typeface="Times New Roman" panose="02020603050405020304" pitchFamily="18" charset="0"/>
            </a:endParaRPr>
          </a:p>
          <a:p>
            <a:pPr marL="285750">
              <a:lnSpc>
                <a:spcPct val="107000"/>
              </a:lnSpc>
              <a:spcAft>
                <a:spcPts val="800"/>
              </a:spcAft>
            </a:pPr>
            <a:r>
              <a:rPr lang="fr-FR" sz="1400" b="1" i="1" dirty="0">
                <a:latin typeface="Calibri" panose="020F0502020204030204" pitchFamily="34" charset="0"/>
                <a:ea typeface="Calibri" panose="020F0502020204030204" pitchFamily="34" charset="0"/>
                <a:cs typeface="Times New Roman" panose="02020603050405020304" pitchFamily="18" charset="0"/>
              </a:rPr>
              <a:t>Subvention basée sur la performance</a:t>
            </a:r>
            <a:r>
              <a:rPr lang="en-US" sz="1400" b="1" i="1" dirty="0">
                <a:latin typeface="Calibri" panose="020F0502020204030204" pitchFamily="34" charset="0"/>
                <a:ea typeface="Calibri" panose="020F0502020204030204" pitchFamily="34" charset="0"/>
                <a:cs typeface="Times New Roman" panose="02020603050405020304" pitchFamily="18" charset="0"/>
                <a:sym typeface="Wingdings" panose="05000000000000000000" pitchFamily="2" charset="2"/>
              </a:rPr>
              <a:t></a:t>
            </a:r>
            <a:r>
              <a:rPr lang="fr-FR" sz="1400" b="1" i="1" dirty="0">
                <a:latin typeface="Calibri" panose="020F0502020204030204" pitchFamily="34" charset="0"/>
                <a:ea typeface="Calibri" panose="020F0502020204030204" pitchFamily="34" charset="0"/>
                <a:cs typeface="Times New Roman" panose="02020603050405020304" pitchFamily="18" charset="0"/>
              </a:rPr>
              <a:t> </a:t>
            </a:r>
            <a:r>
              <a:rPr lang="fr-FR" sz="1400" dirty="0">
                <a:effectLst/>
                <a:latin typeface="Calibri" panose="020F0502020204030204" pitchFamily="34" charset="0"/>
                <a:ea typeface="Calibri" panose="020F0502020204030204" pitchFamily="34" charset="0"/>
                <a:cs typeface="Times New Roman" panose="02020603050405020304" pitchFamily="18" charset="0"/>
              </a:rPr>
              <a:t>contribution matérielle (</a:t>
            </a:r>
            <a:r>
              <a:rPr lang="fr-FR" sz="1400" dirty="0">
                <a:latin typeface="Calibri" panose="020F0502020204030204" pitchFamily="34" charset="0"/>
                <a:ea typeface="Calibri" panose="020F0502020204030204" pitchFamily="34" charset="0"/>
                <a:cs typeface="Times New Roman" panose="02020603050405020304" pitchFamily="18" charset="0"/>
              </a:rPr>
              <a:t>mise à niveau de l'équipement)</a:t>
            </a:r>
            <a:r>
              <a:rPr lang="fr-FR" sz="1400" dirty="0">
                <a:effectLst/>
                <a:latin typeface="Calibri" panose="020F0502020204030204" pitchFamily="34" charset="0"/>
                <a:ea typeface="Calibri" panose="020F0502020204030204" pitchFamily="34" charset="0"/>
                <a:cs typeface="Times New Roman" panose="02020603050405020304" pitchFamily="18" charset="0"/>
              </a:rPr>
              <a:t> </a:t>
            </a:r>
            <a:r>
              <a:rPr lang="fr-FR" sz="1400" dirty="0">
                <a:latin typeface="Calibri" panose="020F0502020204030204" pitchFamily="34" charset="0"/>
                <a:ea typeface="Calibri" panose="020F0502020204030204" pitchFamily="34" charset="0"/>
                <a:cs typeface="Times New Roman" panose="02020603050405020304" pitchFamily="18" charset="0"/>
              </a:rPr>
              <a:t>et financière  lorsque une étape dans l’activité est atteinte. P</a:t>
            </a:r>
            <a:r>
              <a:rPr lang="fr-FR" sz="1400" dirty="0">
                <a:effectLst/>
                <a:latin typeface="Calibri" panose="020F0502020204030204" pitchFamily="34" charset="0"/>
                <a:ea typeface="Calibri" panose="020F0502020204030204" pitchFamily="34" charset="0"/>
                <a:cs typeface="Times New Roman" panose="02020603050405020304" pitchFamily="18" charset="0"/>
              </a:rPr>
              <a:t>artage des coûts: </a:t>
            </a:r>
            <a:r>
              <a:rPr lang="fr-FR" sz="1400" dirty="0">
                <a:latin typeface="Calibri" panose="020F0502020204030204" pitchFamily="34" charset="0"/>
                <a:ea typeface="Calibri" panose="020F0502020204030204" pitchFamily="34" charset="0"/>
                <a:cs typeface="Times New Roman" panose="02020603050405020304" pitchFamily="18" charset="0"/>
              </a:rPr>
              <a:t>50</a:t>
            </a:r>
            <a:r>
              <a:rPr lang="fr-FR" sz="1400" dirty="0">
                <a:effectLst/>
                <a:latin typeface="Calibri" panose="020F0502020204030204" pitchFamily="34" charset="0"/>
                <a:ea typeface="Calibri" panose="020F0502020204030204" pitchFamily="34" charset="0"/>
                <a:cs typeface="Times New Roman" panose="02020603050405020304" pitchFamily="18" charset="0"/>
              </a:rPr>
              <a:t>/50 contribution projet-acteur) </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p>
            <a:pPr marL="285750" marR="0">
              <a:lnSpc>
                <a:spcPct val="107000"/>
              </a:lnSpc>
              <a:spcBef>
                <a:spcPts val="0"/>
              </a:spcBef>
              <a:spcAft>
                <a:spcPts val="800"/>
              </a:spcAft>
            </a:pPr>
            <a:r>
              <a:rPr lang="fr-FR" sz="1400" b="1" i="1" u="sng" dirty="0">
                <a:effectLst/>
                <a:latin typeface="Calibri" panose="020F0502020204030204" pitchFamily="34" charset="0"/>
                <a:ea typeface="Calibri" panose="020F0502020204030204" pitchFamily="34" charset="0"/>
                <a:cs typeface="Times New Roman" panose="02020603050405020304" pitchFamily="18" charset="0"/>
              </a:rPr>
              <a:t>Contrat de Sous-traitance</a:t>
            </a:r>
            <a:r>
              <a:rPr lang="en-US" sz="1400" dirty="0">
                <a:effectLst/>
                <a:latin typeface="Calibri" panose="020F0502020204030204" pitchFamily="34" charset="0"/>
                <a:ea typeface="Calibri" panose="020F0502020204030204" pitchFamily="34" charset="0"/>
                <a:cs typeface="Times New Roman" panose="02020603050405020304" pitchFamily="18" charset="0"/>
                <a:sym typeface="Wingdings" panose="05000000000000000000" pitchFamily="2" charset="2"/>
              </a:rPr>
              <a:t></a:t>
            </a:r>
            <a:r>
              <a:rPr lang="fr-FR" sz="14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introduction, test et fourniture de services jugés essentiels pour améliorer le fonctionnement du système, y compris le financement et le cofinancement de l'aide au développement des capacités des acteurs.</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0436977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tags/tag1.xml><?xml version="1.0" encoding="utf-8"?>
<p:tagLst xmlns:a="http://schemas.openxmlformats.org/drawingml/2006/main" xmlns:r="http://schemas.openxmlformats.org/officeDocument/2006/relationships" xmlns:p="http://schemas.openxmlformats.org/presentationml/2006/main">
  <p:tag name="BTFPLAYOUTENABLED" val="1"/>
</p:tagLst>
</file>

<file path=ppt/theme/theme1.xml><?xml version="1.0" encoding="utf-8"?>
<a:theme xmlns:a="http://schemas.openxmlformats.org/drawingml/2006/main" name="Title Slid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Content Slides">
  <a:themeElements>
    <a:clrScheme name="FTF_Colors">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799B5"/>
      </a:accent5>
      <a:accent6>
        <a:srgbClr val="D37D28"/>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Feed the Future-only branded blank">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Closing Slid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5.xml><?xml version="1.0" encoding="utf-8"?>
<a:theme xmlns:a="http://schemas.openxmlformats.org/drawingml/2006/main" name="1_Closing Slid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2_Content Slides">
  <a:themeElements>
    <a:clrScheme name="FTF_Colors">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799B5"/>
      </a:accent5>
      <a:accent6>
        <a:srgbClr val="D37D28"/>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8.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_activity xmlns="94404c27-1938-4ac9-bca9-af80f5b19d75" xsi:nil="true"/>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07FEBA0AEA26214D8584C8C79CA7E758" ma:contentTypeVersion="12" ma:contentTypeDescription="Create a new document." ma:contentTypeScope="" ma:versionID="2a3e3023055f8776b74f1290be214aba">
  <xsd:schema xmlns:xsd="http://www.w3.org/2001/XMLSchema" xmlns:xs="http://www.w3.org/2001/XMLSchema" xmlns:p="http://schemas.microsoft.com/office/2006/metadata/properties" xmlns:ns3="94404c27-1938-4ac9-bca9-af80f5b19d75" xmlns:ns4="9a31b816-4e37-4c66-a9df-ff7b8d05d15e" targetNamespace="http://schemas.microsoft.com/office/2006/metadata/properties" ma:root="true" ma:fieldsID="0fa7276a5d2b439155efa1d93407911b" ns3:_="" ns4:_="">
    <xsd:import namespace="94404c27-1938-4ac9-bca9-af80f5b19d75"/>
    <xsd:import namespace="9a31b816-4e37-4c66-a9df-ff7b8d05d15e"/>
    <xsd:element name="properties">
      <xsd:complexType>
        <xsd:sequence>
          <xsd:element name="documentManagement">
            <xsd:complexType>
              <xsd:all>
                <xsd:element ref="ns3:MediaServiceMetadata" minOccurs="0"/>
                <xsd:element ref="ns3:MediaServiceFastMetadata" minOccurs="0"/>
                <xsd:element ref="ns3:MediaServiceObjectDetectorVersions" minOccurs="0"/>
                <xsd:element ref="ns3:_activity" minOccurs="0"/>
                <xsd:element ref="ns4:SharedWithUsers" minOccurs="0"/>
                <xsd:element ref="ns4:SharedWithDetails" minOccurs="0"/>
                <xsd:element ref="ns4:SharingHintHash" minOccurs="0"/>
                <xsd:element ref="ns3:MediaServiceAutoTags" minOccurs="0"/>
                <xsd:element ref="ns3:MediaServiceOCR" minOccurs="0"/>
                <xsd:element ref="ns3:MediaServiceGenerationTime" minOccurs="0"/>
                <xsd:element ref="ns3:MediaServiceEventHashCode" minOccurs="0"/>
                <xsd:element ref="ns3:MediaServiceSystemTag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4404c27-1938-4ac9-bca9-af80f5b19d7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bjectDetectorVersions" ma:index="10" nillable="true" ma:displayName="MediaServiceObjectDetectorVersions" ma:hidden="true" ma:indexed="true" ma:internalName="MediaServiceObjectDetectorVersions" ma:readOnly="true">
      <xsd:simpleType>
        <xsd:restriction base="dms:Text"/>
      </xsd:simpleType>
    </xsd:element>
    <xsd:element name="_activity" ma:index="11" nillable="true" ma:displayName="_activity" ma:hidden="true" ma:internalName="_activity">
      <xsd:simpleType>
        <xsd:restriction base="dms:Note"/>
      </xsd:simpleType>
    </xsd:element>
    <xsd:element name="MediaServiceAutoTags" ma:index="15" nillable="true" ma:displayName="Tags" ma:internalName="MediaServiceAutoTags"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ServiceSystemTags" ma:index="19" nillable="true" ma:displayName="MediaServiceSystemTags" ma:hidden="true" ma:internalName="MediaServiceSystemTag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9a31b816-4e37-4c66-a9df-ff7b8d05d15e" elementFormDefault="qualified">
    <xsd:import namespace="http://schemas.microsoft.com/office/2006/documentManagement/types"/>
    <xsd:import namespace="http://schemas.microsoft.com/office/infopath/2007/PartnerControls"/>
    <xsd:element name="SharedWithUsers" ma:index="12"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Shared With Details" ma:internalName="SharedWithDetails" ma:readOnly="true">
      <xsd:simpleType>
        <xsd:restriction base="dms:Note">
          <xsd:maxLength value="255"/>
        </xsd:restriction>
      </xsd:simpleType>
    </xsd:element>
    <xsd:element name="SharingHintHash" ma:index="14"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153B122E-F3EA-450A-8ACB-DD72E540A584}">
  <ds:schemaRefs>
    <ds:schemaRef ds:uri="http://schemas.microsoft.com/office/2006/metadata/properties"/>
    <ds:schemaRef ds:uri="http://purl.org/dc/terms/"/>
    <ds:schemaRef ds:uri="http://purl.org/dc/dcmitype/"/>
    <ds:schemaRef ds:uri="http://schemas.microsoft.com/office/infopath/2007/PartnerControls"/>
    <ds:schemaRef ds:uri="http://schemas.microsoft.com/office/2006/documentManagement/types"/>
    <ds:schemaRef ds:uri="http://purl.org/dc/elements/1.1/"/>
    <ds:schemaRef ds:uri="http://schemas.openxmlformats.org/package/2006/metadata/core-properties"/>
    <ds:schemaRef ds:uri="9a31b816-4e37-4c66-a9df-ff7b8d05d15e"/>
    <ds:schemaRef ds:uri="94404c27-1938-4ac9-bca9-af80f5b19d75"/>
    <ds:schemaRef ds:uri="http://www.w3.org/XML/1998/namespace"/>
  </ds:schemaRefs>
</ds:datastoreItem>
</file>

<file path=customXml/itemProps2.xml><?xml version="1.0" encoding="utf-8"?>
<ds:datastoreItem xmlns:ds="http://schemas.openxmlformats.org/officeDocument/2006/customXml" ds:itemID="{0B45DAEA-DBB1-4C81-AA22-B98736C7D58A}">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94404c27-1938-4ac9-bca9-af80f5b19d75"/>
    <ds:schemaRef ds:uri="9a31b816-4e37-4c66-a9df-ff7b8d05d15e"/>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3B9505A0-5A4B-4741-9281-402209C977A3}">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12272</TotalTime>
  <Words>1037</Words>
  <Application>Microsoft Office PowerPoint</Application>
  <PresentationFormat>On-screen Show (4:3)</PresentationFormat>
  <Paragraphs>83</Paragraphs>
  <Slides>10</Slides>
  <Notes>5</Notes>
  <HiddenSlides>0</HiddenSlides>
  <MMClips>0</MMClips>
  <ScaleCrop>false</ScaleCrop>
  <HeadingPairs>
    <vt:vector size="6" baseType="variant">
      <vt:variant>
        <vt:lpstr>Fonts Used</vt:lpstr>
      </vt:variant>
      <vt:variant>
        <vt:i4>4</vt:i4>
      </vt:variant>
      <vt:variant>
        <vt:lpstr>Theme</vt:lpstr>
      </vt:variant>
      <vt:variant>
        <vt:i4>6</vt:i4>
      </vt:variant>
      <vt:variant>
        <vt:lpstr>Slide Titles</vt:lpstr>
      </vt:variant>
      <vt:variant>
        <vt:i4>10</vt:i4>
      </vt:variant>
    </vt:vector>
  </HeadingPairs>
  <TitlesOfParts>
    <vt:vector size="20" baseType="lpstr">
      <vt:lpstr>Arial</vt:lpstr>
      <vt:lpstr>Calibri</vt:lpstr>
      <vt:lpstr>Gill Sans</vt:lpstr>
      <vt:lpstr>Gill Sans MT</vt:lpstr>
      <vt:lpstr>Title Slide</vt:lpstr>
      <vt:lpstr>Content Slides</vt:lpstr>
      <vt:lpstr>Feed the Future-only branded blank</vt:lpstr>
      <vt:lpstr>Closing Slide</vt:lpstr>
      <vt:lpstr>1_Closing Slide</vt:lpstr>
      <vt:lpstr>2_Content Slides</vt:lpstr>
      <vt:lpstr>PowerPoint Presentation</vt:lpstr>
      <vt:lpstr>PARE en bref</vt:lpstr>
      <vt:lpstr>OBJECTIFS ET RÉSULTATS Attendus</vt:lpstr>
      <vt:lpstr>PowerPoint Presentation</vt:lpstr>
      <vt:lpstr>Approche de Développement des systèmes de marché</vt:lpstr>
      <vt:lpstr>PowerPoint Presentation</vt:lpstr>
      <vt:lpstr>Principes clés de l'approche</vt:lpstr>
      <vt:lpstr>Principes clés de l'approchE</vt:lpstr>
      <vt:lpstr>PowerPoint Presentation</vt:lpstr>
      <vt:lpstr>PowerPoint Presentation</vt:lpstr>
    </vt:vector>
  </TitlesOfParts>
  <Company>Rowe Design House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Miya Rowe</dc:creator>
  <cp:lastModifiedBy>Daniel, Jean</cp:lastModifiedBy>
  <cp:revision>608</cp:revision>
  <cp:lastPrinted>2015-01-30T22:32:16Z</cp:lastPrinted>
  <dcterms:created xsi:type="dcterms:W3CDTF">2015-01-15T01:04:45Z</dcterms:created>
  <dcterms:modified xsi:type="dcterms:W3CDTF">2023-12-12T17:07:28Z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0x01010007FEBA0AEA26214D8584C8C79CA7E758</vt:lpwstr>
  </property>
</Properties>
</file>