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theme/theme3.xml" ContentType="application/vnd.openxmlformats-officedocument.theme+xml"/>
  <Override PartName="/ppt/slideLayouts/slideLayout11.xml" ContentType="application/vnd.openxmlformats-officedocument.presentationml.slideLayout+xml"/>
  <Override PartName="/ppt/theme/theme4.xml" ContentType="application/vnd.openxmlformats-officedocument.theme+xml"/>
  <Override PartName="/ppt/slideLayouts/slideLayout12.xml" ContentType="application/vnd.openxmlformats-officedocument.presentationml.slideLayout+xml"/>
  <Override PartName="/ppt/theme/theme5.xml" ContentType="application/vnd.openxmlformats-officedocument.theme+xml"/>
  <Override PartName="/ppt/slideLayouts/slideLayout13.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1" r:id="rId2"/>
    <p:sldMasterId id="2147483659" r:id="rId3"/>
    <p:sldMasterId id="2147483661" r:id="rId4"/>
    <p:sldMasterId id="2147483663" r:id="rId5"/>
    <p:sldMasterId id="2147483665" r:id="rId6"/>
  </p:sldMasterIdLst>
  <p:notesMasterIdLst>
    <p:notesMasterId r:id="rId17"/>
  </p:notesMasterIdLst>
  <p:sldIdLst>
    <p:sldId id="256" r:id="rId7"/>
    <p:sldId id="257" r:id="rId8"/>
    <p:sldId id="258" r:id="rId9"/>
    <p:sldId id="259" r:id="rId10"/>
    <p:sldId id="260" r:id="rId11"/>
    <p:sldId id="261" r:id="rId12"/>
    <p:sldId id="262" r:id="rId13"/>
    <p:sldId id="263" r:id="rId14"/>
    <p:sldId id="264" r:id="rId15"/>
    <p:sldId id="265" r:id="rId16"/>
  </p:sldIdLst>
  <p:sldSz cx="9144000" cy="6858000" type="screen4x3"/>
  <p:notesSz cx="6950075" cy="9236075"/>
  <p:embeddedFontLst>
    <p:embeddedFont>
      <p:font typeface="Calibri" panose="020F0502020204030204" pitchFamily="34" charset="0"/>
      <p:regular r:id="rId18"/>
      <p:bold r:id="rId19"/>
      <p:italic r:id="rId20"/>
      <p:boldItalic r:id="rId21"/>
    </p:embeddedFont>
    <p:embeddedFont>
      <p:font typeface="Gill Sans" panose="020B0604020202020204" charset="0"/>
      <p:regular r:id="rId22"/>
      <p:bold r:id="rId23"/>
    </p:embeddedFont>
    <p:embeddedFont>
      <p:font typeface="Quattrocento Sans" panose="020B0502050000020003" pitchFamily="34" charset="0"/>
      <p:regular r:id="rId24"/>
      <p:bold r:id="rId25"/>
      <p:italic r:id="rId26"/>
      <p:boldItalic r:id="rId2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8" roundtripDataSignature="AMtx7mgRUlVqyu/MZZaIuQiaTra6gHRMtw=="/>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hristine Musset" initials=""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D5E545D-AB7B-4653-8550-225E9E4AD127}" v="5" dt="2023-12-14T13:33:44.85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104" d="100"/>
          <a:sy n="104" d="100"/>
        </p:scale>
        <p:origin x="128" y="-93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font" Target="fonts/font1.fntdata"/><Relationship Id="rId26" Type="http://schemas.openxmlformats.org/officeDocument/2006/relationships/font" Target="fonts/font9.fntdata"/><Relationship Id="rId3" Type="http://schemas.openxmlformats.org/officeDocument/2006/relationships/slideMaster" Target="slideMasters/slideMaster3.xml"/><Relationship Id="rId21" Type="http://schemas.openxmlformats.org/officeDocument/2006/relationships/font" Target="fonts/font4.fntdata"/><Relationship Id="rId34" Type="http://schemas.microsoft.com/office/2016/11/relationships/changesInfo" Target="changesInfos/changesInfo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notesMaster" Target="notesMasters/notesMaster1.xml"/><Relationship Id="rId25" Type="http://schemas.openxmlformats.org/officeDocument/2006/relationships/font" Target="fonts/font8.fntdata"/><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font" Target="fonts/font3.fntdata"/><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font" Target="fonts/font7.fntdata"/><Relationship Id="rId32"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font" Target="fonts/font6.fntdata"/><Relationship Id="rId28" Type="http://customschemas.google.com/relationships/presentationmetadata" Target="metadata"/><Relationship Id="rId10" Type="http://schemas.openxmlformats.org/officeDocument/2006/relationships/slide" Target="slides/slide4.xml"/><Relationship Id="rId19" Type="http://schemas.openxmlformats.org/officeDocument/2006/relationships/font" Target="fonts/font2.fntdata"/><Relationship Id="rId31"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font" Target="fonts/font5.fntdata"/><Relationship Id="rId27" Type="http://schemas.openxmlformats.org/officeDocument/2006/relationships/font" Target="fonts/font10.fntdata"/><Relationship Id="rId30" Type="http://schemas.openxmlformats.org/officeDocument/2006/relationships/presProps" Target="presProps.xml"/><Relationship Id="rId35" Type="http://schemas.microsoft.com/office/2015/10/relationships/revisionInfo" Target="revisionInfo.xml"/><Relationship Id="rId8"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Jean" userId="dc8fe012-0030-4edc-92e9-c71769dc9868" providerId="ADAL" clId="{CD5E545D-AB7B-4653-8550-225E9E4AD127}"/>
    <pc:docChg chg="modSld">
      <pc:chgData name="Daniel, Jean" userId="dc8fe012-0030-4edc-92e9-c71769dc9868" providerId="ADAL" clId="{CD5E545D-AB7B-4653-8550-225E9E4AD127}" dt="2023-12-14T13:33:44.849" v="199" actId="6549"/>
      <pc:docMkLst>
        <pc:docMk/>
      </pc:docMkLst>
      <pc:sldChg chg="modSp mod">
        <pc:chgData name="Daniel, Jean" userId="dc8fe012-0030-4edc-92e9-c71769dc9868" providerId="ADAL" clId="{CD5E545D-AB7B-4653-8550-225E9E4AD127}" dt="2023-12-14T13:28:31.884" v="3" actId="14100"/>
        <pc:sldMkLst>
          <pc:docMk/>
          <pc:sldMk cId="0" sldId="257"/>
        </pc:sldMkLst>
        <pc:spChg chg="mod">
          <ac:chgData name="Daniel, Jean" userId="dc8fe012-0030-4edc-92e9-c71769dc9868" providerId="ADAL" clId="{CD5E545D-AB7B-4653-8550-225E9E4AD127}" dt="2023-12-14T13:28:31.884" v="3" actId="14100"/>
          <ac:spMkLst>
            <pc:docMk/>
            <pc:sldMk cId="0" sldId="257"/>
            <ac:spMk id="85" creationId="{00000000-0000-0000-0000-000000000000}"/>
          </ac:spMkLst>
        </pc:spChg>
      </pc:sldChg>
      <pc:sldChg chg="modSp mod">
        <pc:chgData name="Daniel, Jean" userId="dc8fe012-0030-4edc-92e9-c71769dc9868" providerId="ADAL" clId="{CD5E545D-AB7B-4653-8550-225E9E4AD127}" dt="2023-12-14T13:33:09.748" v="194" actId="1037"/>
        <pc:sldMkLst>
          <pc:docMk/>
          <pc:sldMk cId="0" sldId="261"/>
        </pc:sldMkLst>
        <pc:spChg chg="mod">
          <ac:chgData name="Daniel, Jean" userId="dc8fe012-0030-4edc-92e9-c71769dc9868" providerId="ADAL" clId="{CD5E545D-AB7B-4653-8550-225E9E4AD127}" dt="2023-12-14T13:33:00.879" v="182" actId="1076"/>
          <ac:spMkLst>
            <pc:docMk/>
            <pc:sldMk cId="0" sldId="261"/>
            <ac:spMk id="130" creationId="{00000000-0000-0000-0000-000000000000}"/>
          </ac:spMkLst>
        </pc:spChg>
        <pc:spChg chg="mod">
          <ac:chgData name="Daniel, Jean" userId="dc8fe012-0030-4edc-92e9-c71769dc9868" providerId="ADAL" clId="{CD5E545D-AB7B-4653-8550-225E9E4AD127}" dt="2023-12-14T13:32:40.228" v="178" actId="1036"/>
          <ac:spMkLst>
            <pc:docMk/>
            <pc:sldMk cId="0" sldId="261"/>
            <ac:spMk id="131" creationId="{00000000-0000-0000-0000-000000000000}"/>
          </ac:spMkLst>
        </pc:spChg>
        <pc:spChg chg="mod">
          <ac:chgData name="Daniel, Jean" userId="dc8fe012-0030-4edc-92e9-c71769dc9868" providerId="ADAL" clId="{CD5E545D-AB7B-4653-8550-225E9E4AD127}" dt="2023-12-14T13:33:05.602" v="189" actId="1037"/>
          <ac:spMkLst>
            <pc:docMk/>
            <pc:sldMk cId="0" sldId="261"/>
            <ac:spMk id="132" creationId="{00000000-0000-0000-0000-000000000000}"/>
          </ac:spMkLst>
        </pc:spChg>
        <pc:spChg chg="mod">
          <ac:chgData name="Daniel, Jean" userId="dc8fe012-0030-4edc-92e9-c71769dc9868" providerId="ADAL" clId="{CD5E545D-AB7B-4653-8550-225E9E4AD127}" dt="2023-12-14T13:33:09.748" v="194" actId="1037"/>
          <ac:spMkLst>
            <pc:docMk/>
            <pc:sldMk cId="0" sldId="261"/>
            <ac:spMk id="134" creationId="{00000000-0000-0000-0000-000000000000}"/>
          </ac:spMkLst>
        </pc:spChg>
        <pc:cxnChg chg="mod">
          <ac:chgData name="Daniel, Jean" userId="dc8fe012-0030-4edc-92e9-c71769dc9868" providerId="ADAL" clId="{CD5E545D-AB7B-4653-8550-225E9E4AD127}" dt="2023-12-14T13:32:31.130" v="169" actId="14100"/>
          <ac:cxnSpMkLst>
            <pc:docMk/>
            <pc:sldMk cId="0" sldId="261"/>
            <ac:cxnSpMk id="126" creationId="{00000000-0000-0000-0000-000000000000}"/>
          </ac:cxnSpMkLst>
        </pc:cxnChg>
        <pc:cxnChg chg="mod">
          <ac:chgData name="Daniel, Jean" userId="dc8fe012-0030-4edc-92e9-c71769dc9868" providerId="ADAL" clId="{CD5E545D-AB7B-4653-8550-225E9E4AD127}" dt="2023-12-14T13:32:25.231" v="168" actId="14100"/>
          <ac:cxnSpMkLst>
            <pc:docMk/>
            <pc:sldMk cId="0" sldId="261"/>
            <ac:cxnSpMk id="133" creationId="{00000000-0000-0000-0000-000000000000}"/>
          </ac:cxnSpMkLst>
        </pc:cxnChg>
        <pc:cxnChg chg="mod">
          <ac:chgData name="Daniel, Jean" userId="dc8fe012-0030-4edc-92e9-c71769dc9868" providerId="ADAL" clId="{CD5E545D-AB7B-4653-8550-225E9E4AD127}" dt="2023-12-14T13:32:51.318" v="181" actId="1076"/>
          <ac:cxnSpMkLst>
            <pc:docMk/>
            <pc:sldMk cId="0" sldId="261"/>
            <ac:cxnSpMk id="140" creationId="{00000000-0000-0000-0000-000000000000}"/>
          </ac:cxnSpMkLst>
        </pc:cxnChg>
        <pc:cxnChg chg="mod">
          <ac:chgData name="Daniel, Jean" userId="dc8fe012-0030-4edc-92e9-c71769dc9868" providerId="ADAL" clId="{CD5E545D-AB7B-4653-8550-225E9E4AD127}" dt="2023-12-14T13:32:44.230" v="179" actId="14100"/>
          <ac:cxnSpMkLst>
            <pc:docMk/>
            <pc:sldMk cId="0" sldId="261"/>
            <ac:cxnSpMk id="141" creationId="{00000000-0000-0000-0000-000000000000}"/>
          </ac:cxnSpMkLst>
        </pc:cxnChg>
      </pc:sldChg>
      <pc:sldChg chg="modSp">
        <pc:chgData name="Daniel, Jean" userId="dc8fe012-0030-4edc-92e9-c71769dc9868" providerId="ADAL" clId="{CD5E545D-AB7B-4653-8550-225E9E4AD127}" dt="2023-12-14T13:33:44.849" v="199" actId="6549"/>
        <pc:sldMkLst>
          <pc:docMk/>
          <pc:sldMk cId="0" sldId="264"/>
        </pc:sldMkLst>
        <pc:spChg chg="mod">
          <ac:chgData name="Daniel, Jean" userId="dc8fe012-0030-4edc-92e9-c71769dc9868" providerId="ADAL" clId="{CD5E545D-AB7B-4653-8550-225E9E4AD127}" dt="2023-12-14T13:33:44.849" v="199" actId="6549"/>
          <ac:spMkLst>
            <pc:docMk/>
            <pc:sldMk cId="0" sldId="264"/>
            <ac:spMk id="16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3011699" cy="461804"/>
          </a:xfrm>
          <a:prstGeom prst="rect">
            <a:avLst/>
          </a:prstGeom>
          <a:noFill/>
          <a:ln>
            <a:noFill/>
          </a:ln>
        </p:spPr>
        <p:txBody>
          <a:bodyPr spcFirstLastPara="1" wrap="square" lIns="92475" tIns="46225" rIns="92475" bIns="46225"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936768" y="0"/>
            <a:ext cx="3011699" cy="461804"/>
          </a:xfrm>
          <a:prstGeom prst="rect">
            <a:avLst/>
          </a:prstGeom>
          <a:noFill/>
          <a:ln>
            <a:noFill/>
          </a:ln>
        </p:spPr>
        <p:txBody>
          <a:bodyPr spcFirstLastPara="1" wrap="square" lIns="92475" tIns="46225" rIns="92475" bIns="46225"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165225" y="692150"/>
            <a:ext cx="4619625" cy="34639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95008" y="4387136"/>
            <a:ext cx="5560060" cy="4156234"/>
          </a:xfrm>
          <a:prstGeom prst="rect">
            <a:avLst/>
          </a:prstGeom>
          <a:noFill/>
          <a:ln>
            <a:noFill/>
          </a:ln>
        </p:spPr>
        <p:txBody>
          <a:bodyPr spcFirstLastPara="1" wrap="square" lIns="92475" tIns="46225" rIns="92475" bIns="46225" anchor="t" anchorCtr="0">
            <a:norm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772668"/>
            <a:ext cx="3011699" cy="461804"/>
          </a:xfrm>
          <a:prstGeom prst="rect">
            <a:avLst/>
          </a:prstGeom>
          <a:noFill/>
          <a:ln>
            <a:noFill/>
          </a:ln>
        </p:spPr>
        <p:txBody>
          <a:bodyPr spcFirstLastPara="1" wrap="square" lIns="92475" tIns="46225" rIns="92475" bIns="46225"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936768" y="8772668"/>
            <a:ext cx="3011699" cy="461804"/>
          </a:xfrm>
          <a:prstGeom prst="rect">
            <a:avLst/>
          </a:prstGeom>
          <a:noFill/>
          <a:ln>
            <a:noFill/>
          </a:ln>
        </p:spPr>
        <p:txBody>
          <a:bodyPr spcFirstLastPara="1" wrap="square" lIns="92475" tIns="46225" rIns="92475" bIns="46225"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p1:notes"/>
          <p:cNvSpPr>
            <a:spLocks noGrp="1" noRot="1" noChangeAspect="1"/>
          </p:cNvSpPr>
          <p:nvPr>
            <p:ph type="sldImg" idx="2"/>
          </p:nvPr>
        </p:nvSpPr>
        <p:spPr>
          <a:xfrm>
            <a:off x="1165225" y="692150"/>
            <a:ext cx="4619625" cy="34639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4" name="Google Shape;74;p1:notes"/>
          <p:cNvSpPr txBox="1">
            <a:spLocks noGrp="1"/>
          </p:cNvSpPr>
          <p:nvPr>
            <p:ph type="body" idx="1"/>
          </p:nvPr>
        </p:nvSpPr>
        <p:spPr>
          <a:xfrm>
            <a:off x="695008" y="4387136"/>
            <a:ext cx="5560060" cy="4156234"/>
          </a:xfrm>
          <a:prstGeom prst="rect">
            <a:avLst/>
          </a:prstGeom>
          <a:noFill/>
          <a:ln>
            <a:noFill/>
          </a:ln>
        </p:spPr>
        <p:txBody>
          <a:bodyPr spcFirstLastPara="1" wrap="square" lIns="92475" tIns="46225" rIns="92475" bIns="46225" anchor="t" anchorCtr="0">
            <a:normAutofit/>
          </a:bodyPr>
          <a:lstStyle/>
          <a:p>
            <a:pPr marL="0" lvl="0" indent="0" algn="l" rtl="0">
              <a:spcBef>
                <a:spcPts val="0"/>
              </a:spcBef>
              <a:spcAft>
                <a:spcPts val="0"/>
              </a:spcAft>
              <a:buNone/>
            </a:pPr>
            <a:endParaRPr/>
          </a:p>
          <a:p>
            <a:pPr marL="0" lvl="0" indent="0" algn="l" rtl="0">
              <a:spcBef>
                <a:spcPts val="0"/>
              </a:spcBef>
              <a:spcAft>
                <a:spcPts val="0"/>
              </a:spcAft>
              <a:buNone/>
            </a:pPr>
            <a:r>
              <a:rPr lang="fr-FR"/>
              <a:t> </a:t>
            </a:r>
            <a:endParaRPr/>
          </a:p>
        </p:txBody>
      </p:sp>
      <p:sp>
        <p:nvSpPr>
          <p:cNvPr id="75" name="Google Shape;75;p1:notes"/>
          <p:cNvSpPr txBox="1">
            <a:spLocks noGrp="1"/>
          </p:cNvSpPr>
          <p:nvPr>
            <p:ph type="sldNum" idx="12"/>
          </p:nvPr>
        </p:nvSpPr>
        <p:spPr>
          <a:xfrm>
            <a:off x="3936768" y="8772668"/>
            <a:ext cx="3011699" cy="461804"/>
          </a:xfrm>
          <a:prstGeom prst="rect">
            <a:avLst/>
          </a:prstGeom>
          <a:noFill/>
          <a:ln>
            <a:noFill/>
          </a:ln>
        </p:spPr>
        <p:txBody>
          <a:bodyPr spcFirstLastPara="1" wrap="square" lIns="92475" tIns="46225" rIns="92475" bIns="46225" anchor="b" anchorCtr="0">
            <a:noAutofit/>
          </a:bodyPr>
          <a:lstStyle/>
          <a:p>
            <a:pPr marL="0" lvl="0" indent="0" algn="r" rtl="0">
              <a:spcBef>
                <a:spcPts val="0"/>
              </a:spcBef>
              <a:spcAft>
                <a:spcPts val="0"/>
              </a:spcAft>
              <a:buNone/>
            </a:pPr>
            <a:fld id="{00000000-1234-1234-1234-123412341234}" type="slidenum">
              <a:rPr lang="fr-FR"/>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p10:notes"/>
          <p:cNvSpPr txBox="1">
            <a:spLocks noGrp="1"/>
          </p:cNvSpPr>
          <p:nvPr>
            <p:ph type="body" idx="1"/>
          </p:nvPr>
        </p:nvSpPr>
        <p:spPr>
          <a:xfrm>
            <a:off x="695008" y="4387136"/>
            <a:ext cx="5560060" cy="4156234"/>
          </a:xfrm>
          <a:prstGeom prst="rect">
            <a:avLst/>
          </a:prstGeom>
          <a:noFill/>
          <a:ln>
            <a:noFill/>
          </a:ln>
        </p:spPr>
        <p:txBody>
          <a:bodyPr spcFirstLastPara="1" wrap="square" lIns="92475" tIns="46225" rIns="92475" bIns="46225" anchor="t" anchorCtr="0">
            <a:noAutofit/>
          </a:bodyPr>
          <a:lstStyle/>
          <a:p>
            <a:pPr marL="0" lvl="0" indent="0" algn="l" rtl="0">
              <a:spcBef>
                <a:spcPts val="0"/>
              </a:spcBef>
              <a:spcAft>
                <a:spcPts val="0"/>
              </a:spcAft>
              <a:buClr>
                <a:schemeClr val="dk1"/>
              </a:buClr>
              <a:buSzPts val="1200"/>
              <a:buFont typeface="Calibri"/>
              <a:buNone/>
            </a:pPr>
            <a:endParaRPr/>
          </a:p>
        </p:txBody>
      </p:sp>
      <p:sp>
        <p:nvSpPr>
          <p:cNvPr id="172" name="Google Shape;172;p10:notes"/>
          <p:cNvSpPr>
            <a:spLocks noGrp="1" noRot="1" noChangeAspect="1"/>
          </p:cNvSpPr>
          <p:nvPr>
            <p:ph type="sldImg" idx="2"/>
          </p:nvPr>
        </p:nvSpPr>
        <p:spPr>
          <a:xfrm>
            <a:off x="1165225" y="692150"/>
            <a:ext cx="4619625" cy="34639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2:notes"/>
          <p:cNvSpPr txBox="1">
            <a:spLocks noGrp="1"/>
          </p:cNvSpPr>
          <p:nvPr>
            <p:ph type="body" idx="1"/>
          </p:nvPr>
        </p:nvSpPr>
        <p:spPr>
          <a:xfrm>
            <a:off x="695008" y="4387136"/>
            <a:ext cx="5560060" cy="4156234"/>
          </a:xfrm>
          <a:prstGeom prst="rect">
            <a:avLst/>
          </a:prstGeom>
        </p:spPr>
        <p:txBody>
          <a:bodyPr spcFirstLastPara="1" wrap="square" lIns="92475" tIns="46225" rIns="92475" bIns="46225" anchor="t" anchorCtr="0">
            <a:noAutofit/>
          </a:bodyPr>
          <a:lstStyle/>
          <a:p>
            <a:pPr marL="0" lvl="0" indent="0" algn="l" rtl="0">
              <a:spcBef>
                <a:spcPts val="0"/>
              </a:spcBef>
              <a:spcAft>
                <a:spcPts val="0"/>
              </a:spcAft>
              <a:buNone/>
            </a:pPr>
            <a:endParaRPr/>
          </a:p>
        </p:txBody>
      </p:sp>
      <p:sp>
        <p:nvSpPr>
          <p:cNvPr id="82" name="Google Shape;82;p2:notes"/>
          <p:cNvSpPr>
            <a:spLocks noGrp="1" noRot="1" noChangeAspect="1"/>
          </p:cNvSpPr>
          <p:nvPr>
            <p:ph type="sldImg" idx="2"/>
          </p:nvPr>
        </p:nvSpPr>
        <p:spPr>
          <a:xfrm>
            <a:off x="1165225" y="692150"/>
            <a:ext cx="4619625" cy="346392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3:notes"/>
          <p:cNvSpPr>
            <a:spLocks noGrp="1" noRot="1" noChangeAspect="1"/>
          </p:cNvSpPr>
          <p:nvPr>
            <p:ph type="sldImg" idx="2"/>
          </p:nvPr>
        </p:nvSpPr>
        <p:spPr>
          <a:xfrm>
            <a:off x="1165225" y="692150"/>
            <a:ext cx="4619625" cy="34639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9" name="Google Shape;89;p3:notes"/>
          <p:cNvSpPr txBox="1">
            <a:spLocks noGrp="1"/>
          </p:cNvSpPr>
          <p:nvPr>
            <p:ph type="body" idx="1"/>
          </p:nvPr>
        </p:nvSpPr>
        <p:spPr>
          <a:xfrm>
            <a:off x="695008" y="4387136"/>
            <a:ext cx="5560060" cy="4156234"/>
          </a:xfrm>
          <a:prstGeom prst="rect">
            <a:avLst/>
          </a:prstGeom>
          <a:noFill/>
          <a:ln>
            <a:noFill/>
          </a:ln>
        </p:spPr>
        <p:txBody>
          <a:bodyPr spcFirstLastPara="1" wrap="square" lIns="92475" tIns="46225" rIns="92475" bIns="46225" anchor="t" anchorCtr="0">
            <a:normAutofit/>
          </a:bodyPr>
          <a:lstStyle/>
          <a:p>
            <a:pPr marL="0" lvl="0" indent="0" algn="l" rtl="0">
              <a:spcBef>
                <a:spcPts val="0"/>
              </a:spcBef>
              <a:spcAft>
                <a:spcPts val="0"/>
              </a:spcAft>
              <a:buNone/>
            </a:pPr>
            <a:r>
              <a:rPr lang="fr-FR"/>
              <a:t>Un objectif global soutenu par 3 objectifs spécifiques</a:t>
            </a:r>
            <a:endParaRPr/>
          </a:p>
          <a:p>
            <a:pPr marL="0" lvl="0" indent="0" algn="l" rtl="0">
              <a:spcBef>
                <a:spcPts val="0"/>
              </a:spcBef>
              <a:spcAft>
                <a:spcPts val="0"/>
              </a:spcAft>
              <a:buNone/>
            </a:pPr>
            <a:endParaRPr/>
          </a:p>
          <a:p>
            <a:pPr marL="0" lvl="0" indent="0" algn="l" rtl="0">
              <a:spcBef>
                <a:spcPts val="0"/>
              </a:spcBef>
              <a:spcAft>
                <a:spcPts val="0"/>
              </a:spcAft>
              <a:buNone/>
            </a:pPr>
            <a:r>
              <a:rPr lang="fr-FR"/>
              <a:t>Objectif 1 : Il est ancré au niveau des producteurs  : techniques ou technologie de production animale</a:t>
            </a:r>
            <a:endParaRPr/>
          </a:p>
          <a:p>
            <a:pPr marL="0" lvl="0" indent="0" algn="l" rtl="0">
              <a:spcBef>
                <a:spcPts val="0"/>
              </a:spcBef>
              <a:spcAft>
                <a:spcPts val="0"/>
              </a:spcAft>
              <a:buNone/>
            </a:pPr>
            <a:r>
              <a:rPr lang="fr-FR"/>
              <a:t>Objectif 2 : En appui à l’objectif 1. La connexion des éleveurs aux services pour mieux produire  </a:t>
            </a:r>
            <a:endParaRPr/>
          </a:p>
          <a:p>
            <a:pPr marL="0" lvl="0" indent="0" algn="l" rtl="0">
              <a:spcBef>
                <a:spcPts val="0"/>
              </a:spcBef>
              <a:spcAft>
                <a:spcPts val="0"/>
              </a:spcAft>
              <a:buNone/>
            </a:pPr>
            <a:r>
              <a:rPr lang="fr-FR"/>
              <a:t>Objectif 3 : Il est ancré sur les acteurs du marché, la commercialisation ou la transformation et l’appui aux filières de l’ élevage   </a:t>
            </a:r>
            <a:endParaRPr/>
          </a:p>
        </p:txBody>
      </p:sp>
      <p:sp>
        <p:nvSpPr>
          <p:cNvPr id="90" name="Google Shape;90;p3:notes"/>
          <p:cNvSpPr txBox="1">
            <a:spLocks noGrp="1"/>
          </p:cNvSpPr>
          <p:nvPr>
            <p:ph type="sldNum" idx="12"/>
          </p:nvPr>
        </p:nvSpPr>
        <p:spPr>
          <a:xfrm>
            <a:off x="3936768" y="8772668"/>
            <a:ext cx="3011699" cy="461804"/>
          </a:xfrm>
          <a:prstGeom prst="rect">
            <a:avLst/>
          </a:prstGeom>
          <a:noFill/>
          <a:ln>
            <a:noFill/>
          </a:ln>
        </p:spPr>
        <p:txBody>
          <a:bodyPr spcFirstLastPara="1" wrap="square" lIns="92475" tIns="46225" rIns="92475" bIns="46225"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fr-FR" sz="1200" b="0" i="0" u="none" strike="noStrike" cap="none">
                <a:solidFill>
                  <a:srgbClr val="000000"/>
                </a:solidFill>
                <a:latin typeface="Calibri"/>
                <a:ea typeface="Calibri"/>
                <a:cs typeface="Calibri"/>
                <a:sym typeface="Calibri"/>
              </a:rPr>
              <a:t>3</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p4:notes"/>
          <p:cNvSpPr>
            <a:spLocks noGrp="1" noRot="1" noChangeAspect="1"/>
          </p:cNvSpPr>
          <p:nvPr>
            <p:ph type="sldImg" idx="2"/>
          </p:nvPr>
        </p:nvSpPr>
        <p:spPr>
          <a:xfrm>
            <a:off x="1165225" y="692150"/>
            <a:ext cx="4619625" cy="34639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3" name="Google Shape;103;p4:notes"/>
          <p:cNvSpPr txBox="1">
            <a:spLocks noGrp="1"/>
          </p:cNvSpPr>
          <p:nvPr>
            <p:ph type="body" idx="1"/>
          </p:nvPr>
        </p:nvSpPr>
        <p:spPr>
          <a:xfrm>
            <a:off x="695008" y="4387136"/>
            <a:ext cx="5560060" cy="4156234"/>
          </a:xfrm>
          <a:prstGeom prst="rect">
            <a:avLst/>
          </a:prstGeom>
          <a:noFill/>
          <a:ln>
            <a:noFill/>
          </a:ln>
        </p:spPr>
        <p:txBody>
          <a:bodyPr spcFirstLastPara="1" wrap="square" lIns="92475" tIns="46225" rIns="92475" bIns="46225" anchor="t" anchorCtr="0">
            <a:normAutofit/>
          </a:bodyPr>
          <a:lstStyle/>
          <a:p>
            <a:pPr marL="0" marR="0" lvl="0" indent="0" algn="l" rtl="0">
              <a:lnSpc>
                <a:spcPct val="100000"/>
              </a:lnSpc>
              <a:spcBef>
                <a:spcPts val="0"/>
              </a:spcBef>
              <a:spcAft>
                <a:spcPts val="0"/>
              </a:spcAft>
              <a:buClr>
                <a:schemeClr val="dk1"/>
              </a:buClr>
              <a:buSzPts val="1200"/>
              <a:buFont typeface="Calibri"/>
              <a:buNone/>
            </a:pPr>
            <a:r>
              <a:rPr lang="fr-FR" sz="1200"/>
              <a:t>MSD: apwòch pou devlope sistèm mache pou yo travay pi efikas, dirab epi benefisye pòv yo, ranfòse kapasite yo epi bay yo opòtinite pou amelyore kondisyon lavi yo. Li entegre sistèm panse, responsablite ak jesyon adaptasyon.Pwojè devlopman sistèm mache yo (MSD) souvan chwazi  entèvansyon pou fasilite inovasyon biznis - nouvo pwovizyon, nouvo demann oswa nouvo modèl biznis (nouvo fason pou pwodui ak distribye pwovizyon, oswa nouvo fason pou pwodwi ak rasanble aktè/resous pou satisfè demann) ki fèt pou pèmèt pòv yo patisipe plis avantaje nan mache yo.</a:t>
            </a:r>
            <a:endParaRPr sz="1200" b="0" i="0" u="none" strike="noStrike" cap="none"/>
          </a:p>
          <a:p>
            <a:pPr marL="0" marR="0" lvl="0" indent="0" algn="l" rtl="0">
              <a:lnSpc>
                <a:spcPct val="100000"/>
              </a:lnSpc>
              <a:spcBef>
                <a:spcPts val="0"/>
              </a:spcBef>
              <a:spcAft>
                <a:spcPts val="0"/>
              </a:spcAft>
              <a:buClr>
                <a:schemeClr val="dk1"/>
              </a:buClr>
              <a:buSzPts val="1200"/>
              <a:buFont typeface="Calibri"/>
              <a:buNone/>
            </a:pPr>
            <a:endParaRPr sz="1200" b="0" i="0" u="none" strike="noStrike" cap="none"/>
          </a:p>
          <a:p>
            <a:pPr marL="0" marR="0" lvl="0" indent="0" algn="l" rtl="0">
              <a:lnSpc>
                <a:spcPct val="100000"/>
              </a:lnSpc>
              <a:spcBef>
                <a:spcPts val="0"/>
              </a:spcBef>
              <a:spcAft>
                <a:spcPts val="0"/>
              </a:spcAft>
              <a:buClr>
                <a:schemeClr val="dk1"/>
              </a:buClr>
              <a:buSzPts val="1200"/>
              <a:buFont typeface="Calibri"/>
              <a:buNone/>
            </a:pPr>
            <a:endParaRPr sz="1200"/>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104" name="Google Shape;104;p4:notes"/>
          <p:cNvSpPr txBox="1">
            <a:spLocks noGrp="1"/>
          </p:cNvSpPr>
          <p:nvPr>
            <p:ph type="sldNum" idx="12"/>
          </p:nvPr>
        </p:nvSpPr>
        <p:spPr>
          <a:xfrm>
            <a:off x="3936768" y="8772668"/>
            <a:ext cx="3011699" cy="461804"/>
          </a:xfrm>
          <a:prstGeom prst="rect">
            <a:avLst/>
          </a:prstGeom>
          <a:noFill/>
          <a:ln>
            <a:noFill/>
          </a:ln>
        </p:spPr>
        <p:txBody>
          <a:bodyPr spcFirstLastPara="1" wrap="square" lIns="92475" tIns="46225" rIns="92475" bIns="46225" anchor="b" anchorCtr="0">
            <a:noAutofit/>
          </a:bodyPr>
          <a:lstStyle/>
          <a:p>
            <a:pPr marL="0" lvl="0" indent="0" algn="r" rtl="0">
              <a:spcBef>
                <a:spcPts val="0"/>
              </a:spcBef>
              <a:spcAft>
                <a:spcPts val="0"/>
              </a:spcAft>
              <a:buNone/>
            </a:pPr>
            <a:fld id="{00000000-1234-1234-1234-123412341234}" type="slidenum">
              <a:rPr lang="fr-FR"/>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p5:notes"/>
          <p:cNvSpPr>
            <a:spLocks noGrp="1" noRot="1" noChangeAspect="1"/>
          </p:cNvSpPr>
          <p:nvPr>
            <p:ph type="sldImg" idx="2"/>
          </p:nvPr>
        </p:nvSpPr>
        <p:spPr>
          <a:xfrm>
            <a:off x="1165225" y="692150"/>
            <a:ext cx="4619625" cy="34639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9" name="Google Shape;109;p5:notes"/>
          <p:cNvSpPr txBox="1">
            <a:spLocks noGrp="1"/>
          </p:cNvSpPr>
          <p:nvPr>
            <p:ph type="body" idx="1"/>
          </p:nvPr>
        </p:nvSpPr>
        <p:spPr>
          <a:xfrm>
            <a:off x="695008" y="4387136"/>
            <a:ext cx="5560060" cy="4156234"/>
          </a:xfrm>
          <a:prstGeom prst="rect">
            <a:avLst/>
          </a:prstGeom>
          <a:noFill/>
          <a:ln>
            <a:noFill/>
          </a:ln>
        </p:spPr>
        <p:txBody>
          <a:bodyPr spcFirstLastPara="1" wrap="square" lIns="92475" tIns="46225" rIns="92475" bIns="46225" anchor="t" anchorCtr="0">
            <a:normAutofit/>
          </a:bodyPr>
          <a:lstStyle/>
          <a:p>
            <a:pPr marL="0" marR="0" lvl="0" indent="0" algn="l" rtl="0">
              <a:lnSpc>
                <a:spcPct val="100000"/>
              </a:lnSpc>
              <a:spcBef>
                <a:spcPts val="0"/>
              </a:spcBef>
              <a:spcAft>
                <a:spcPts val="0"/>
              </a:spcAft>
              <a:buClr>
                <a:schemeClr val="dk1"/>
              </a:buClr>
              <a:buSzPts val="1200"/>
              <a:buFont typeface="Calibri"/>
              <a:buNone/>
            </a:pPr>
            <a:r>
              <a:rPr lang="fr-FR"/>
              <a:t>Pratikan sistèm mache yo ta ka ajoute nan definisyon Sistèm Mache Rezilyan an: kapasite sistèm mache yo pou yo rann disponib resous, pou yo tire sou resous ki ekziste nan nivo sistèm lan (tankou filè sekirite sosyal, kapital sosyal, sistèm finansye oswa asistans gouvènman an) epi pou yo inove pou rezoud pwoblèm ki ka prezante akoz   chòk ak estrès</a:t>
            </a:r>
            <a:endParaRPr/>
          </a:p>
          <a:p>
            <a:pPr marL="0" lvl="0" indent="0" algn="l" rtl="0">
              <a:spcBef>
                <a:spcPts val="0"/>
              </a:spcBef>
              <a:spcAft>
                <a:spcPts val="0"/>
              </a:spcAft>
              <a:buNone/>
            </a:pPr>
            <a:endParaRPr/>
          </a:p>
        </p:txBody>
      </p:sp>
      <p:sp>
        <p:nvSpPr>
          <p:cNvPr id="110" name="Google Shape;110;p5:notes"/>
          <p:cNvSpPr txBox="1">
            <a:spLocks noGrp="1"/>
          </p:cNvSpPr>
          <p:nvPr>
            <p:ph type="sldNum" idx="12"/>
          </p:nvPr>
        </p:nvSpPr>
        <p:spPr>
          <a:xfrm>
            <a:off x="3936768" y="8772668"/>
            <a:ext cx="3011699" cy="461804"/>
          </a:xfrm>
          <a:prstGeom prst="rect">
            <a:avLst/>
          </a:prstGeom>
          <a:noFill/>
          <a:ln>
            <a:noFill/>
          </a:ln>
        </p:spPr>
        <p:txBody>
          <a:bodyPr spcFirstLastPara="1" wrap="square" lIns="92475" tIns="46225" rIns="92475" bIns="46225" anchor="b" anchorCtr="0">
            <a:noAutofit/>
          </a:bodyPr>
          <a:lstStyle/>
          <a:p>
            <a:pPr marL="0" lvl="0" indent="0" algn="r" rtl="0">
              <a:spcBef>
                <a:spcPts val="0"/>
              </a:spcBef>
              <a:spcAft>
                <a:spcPts val="0"/>
              </a:spcAft>
              <a:buNone/>
            </a:pPr>
            <a:fld id="{00000000-1234-1234-1234-123412341234}" type="slidenum">
              <a:rPr lang="fr-FR"/>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p6:notes"/>
          <p:cNvSpPr>
            <a:spLocks noGrp="1" noRot="1" noChangeAspect="1"/>
          </p:cNvSpPr>
          <p:nvPr>
            <p:ph type="sldImg" idx="2"/>
          </p:nvPr>
        </p:nvSpPr>
        <p:spPr>
          <a:xfrm>
            <a:off x="1165225" y="692150"/>
            <a:ext cx="4619625" cy="34639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6" name="Google Shape;116;p6:notes"/>
          <p:cNvSpPr txBox="1">
            <a:spLocks noGrp="1"/>
          </p:cNvSpPr>
          <p:nvPr>
            <p:ph type="body" idx="1"/>
          </p:nvPr>
        </p:nvSpPr>
        <p:spPr>
          <a:xfrm>
            <a:off x="695008" y="4387136"/>
            <a:ext cx="5560060" cy="4156234"/>
          </a:xfrm>
          <a:prstGeom prst="rect">
            <a:avLst/>
          </a:prstGeom>
          <a:noFill/>
          <a:ln>
            <a:noFill/>
          </a:ln>
        </p:spPr>
        <p:txBody>
          <a:bodyPr spcFirstLastPara="1" wrap="square" lIns="92475" tIns="46225" rIns="92475" bIns="46225" anchor="t" anchorCtr="0">
            <a:normAutofit/>
          </a:bodyPr>
          <a:lstStyle/>
          <a:p>
            <a:pPr marL="0" lvl="0" indent="0" algn="l" rtl="0">
              <a:spcBef>
                <a:spcPts val="0"/>
              </a:spcBef>
              <a:spcAft>
                <a:spcPts val="0"/>
              </a:spcAft>
              <a:buNone/>
            </a:pPr>
            <a:endParaRPr/>
          </a:p>
        </p:txBody>
      </p:sp>
      <p:sp>
        <p:nvSpPr>
          <p:cNvPr id="117" name="Google Shape;117;p6:notes"/>
          <p:cNvSpPr txBox="1">
            <a:spLocks noGrp="1"/>
          </p:cNvSpPr>
          <p:nvPr>
            <p:ph type="sldNum" idx="12"/>
          </p:nvPr>
        </p:nvSpPr>
        <p:spPr>
          <a:xfrm>
            <a:off x="3936768" y="8772668"/>
            <a:ext cx="3011699" cy="461804"/>
          </a:xfrm>
          <a:prstGeom prst="rect">
            <a:avLst/>
          </a:prstGeom>
          <a:noFill/>
          <a:ln>
            <a:noFill/>
          </a:ln>
        </p:spPr>
        <p:txBody>
          <a:bodyPr spcFirstLastPara="1" wrap="square" lIns="92475" tIns="46225" rIns="92475" bIns="46225" anchor="b" anchorCtr="0">
            <a:noAutofit/>
          </a:bodyPr>
          <a:lstStyle/>
          <a:p>
            <a:pPr marL="0" lvl="0" indent="0" algn="r" rtl="0">
              <a:spcBef>
                <a:spcPts val="0"/>
              </a:spcBef>
              <a:spcAft>
                <a:spcPts val="0"/>
              </a:spcAft>
              <a:buNone/>
            </a:pPr>
            <a:fld id="{00000000-1234-1234-1234-123412341234}" type="slidenum">
              <a:rPr lang="fr-FR"/>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p7:notes"/>
          <p:cNvSpPr txBox="1">
            <a:spLocks noGrp="1"/>
          </p:cNvSpPr>
          <p:nvPr>
            <p:ph type="body" idx="1"/>
          </p:nvPr>
        </p:nvSpPr>
        <p:spPr>
          <a:xfrm>
            <a:off x="695008" y="4387136"/>
            <a:ext cx="5560060" cy="4156234"/>
          </a:xfrm>
          <a:prstGeom prst="rect">
            <a:avLst/>
          </a:prstGeom>
        </p:spPr>
        <p:txBody>
          <a:bodyPr spcFirstLastPara="1" wrap="square" lIns="92475" tIns="46225" rIns="92475" bIns="46225" anchor="t" anchorCtr="0">
            <a:noAutofit/>
          </a:bodyPr>
          <a:lstStyle/>
          <a:p>
            <a:pPr marL="0" lvl="0" indent="0" algn="l" rtl="0">
              <a:spcBef>
                <a:spcPts val="0"/>
              </a:spcBef>
              <a:spcAft>
                <a:spcPts val="0"/>
              </a:spcAft>
              <a:buNone/>
            </a:pPr>
            <a:endParaRPr/>
          </a:p>
        </p:txBody>
      </p:sp>
      <p:sp>
        <p:nvSpPr>
          <p:cNvPr id="145" name="Google Shape;145;p7:notes"/>
          <p:cNvSpPr>
            <a:spLocks noGrp="1" noRot="1" noChangeAspect="1"/>
          </p:cNvSpPr>
          <p:nvPr>
            <p:ph type="sldImg" idx="2"/>
          </p:nvPr>
        </p:nvSpPr>
        <p:spPr>
          <a:xfrm>
            <a:off x="1165225" y="692150"/>
            <a:ext cx="4619625" cy="346392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p8:notes"/>
          <p:cNvSpPr txBox="1">
            <a:spLocks noGrp="1"/>
          </p:cNvSpPr>
          <p:nvPr>
            <p:ph type="body" idx="1"/>
          </p:nvPr>
        </p:nvSpPr>
        <p:spPr>
          <a:xfrm>
            <a:off x="695008" y="4387136"/>
            <a:ext cx="5560060" cy="4156234"/>
          </a:xfrm>
          <a:prstGeom prst="rect">
            <a:avLst/>
          </a:prstGeom>
        </p:spPr>
        <p:txBody>
          <a:bodyPr spcFirstLastPara="1" wrap="square" lIns="92475" tIns="46225" rIns="92475" bIns="46225" anchor="t" anchorCtr="0">
            <a:noAutofit/>
          </a:bodyPr>
          <a:lstStyle/>
          <a:p>
            <a:pPr marL="0" lvl="0" indent="0" algn="l" rtl="0">
              <a:spcBef>
                <a:spcPts val="0"/>
              </a:spcBef>
              <a:spcAft>
                <a:spcPts val="0"/>
              </a:spcAft>
              <a:buNone/>
            </a:pPr>
            <a:endParaRPr/>
          </a:p>
        </p:txBody>
      </p:sp>
      <p:sp>
        <p:nvSpPr>
          <p:cNvPr id="151" name="Google Shape;151;p8:notes"/>
          <p:cNvSpPr>
            <a:spLocks noGrp="1" noRot="1" noChangeAspect="1"/>
          </p:cNvSpPr>
          <p:nvPr>
            <p:ph type="sldImg" idx="2"/>
          </p:nvPr>
        </p:nvSpPr>
        <p:spPr>
          <a:xfrm>
            <a:off x="1165225" y="692150"/>
            <a:ext cx="4619625" cy="346392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p9:notes"/>
          <p:cNvSpPr txBox="1">
            <a:spLocks noGrp="1"/>
          </p:cNvSpPr>
          <p:nvPr>
            <p:ph type="body" idx="1"/>
          </p:nvPr>
        </p:nvSpPr>
        <p:spPr>
          <a:xfrm>
            <a:off x="695008" y="4387136"/>
            <a:ext cx="5560060" cy="4156234"/>
          </a:xfrm>
          <a:prstGeom prst="rect">
            <a:avLst/>
          </a:prstGeom>
        </p:spPr>
        <p:txBody>
          <a:bodyPr spcFirstLastPara="1" wrap="square" lIns="92475" tIns="46225" rIns="92475" bIns="46225" anchor="t" anchorCtr="0">
            <a:noAutofit/>
          </a:bodyPr>
          <a:lstStyle/>
          <a:p>
            <a:pPr marL="0" lvl="0" indent="0" algn="l" rtl="0">
              <a:spcBef>
                <a:spcPts val="0"/>
              </a:spcBef>
              <a:spcAft>
                <a:spcPts val="0"/>
              </a:spcAft>
              <a:buNone/>
            </a:pPr>
            <a:endParaRPr/>
          </a:p>
        </p:txBody>
      </p:sp>
      <p:sp>
        <p:nvSpPr>
          <p:cNvPr id="157" name="Google Shape;157;p9:notes"/>
          <p:cNvSpPr>
            <a:spLocks noGrp="1" noRot="1" noChangeAspect="1"/>
          </p:cNvSpPr>
          <p:nvPr>
            <p:ph type="sldImg" idx="2"/>
          </p:nvPr>
        </p:nvSpPr>
        <p:spPr>
          <a:xfrm>
            <a:off x="1165225" y="692150"/>
            <a:ext cx="4619625" cy="346392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14"/>
        <p:cNvGrpSpPr/>
        <p:nvPr/>
      </p:nvGrpSpPr>
      <p:grpSpPr>
        <a:xfrm>
          <a:off x="0" y="0"/>
          <a:ext cx="0" cy="0"/>
          <a:chOff x="0" y="0"/>
          <a:chExt cx="0" cy="0"/>
        </a:xfrm>
      </p:grpSpPr>
      <p:sp>
        <p:nvSpPr>
          <p:cNvPr id="15" name="Google Shape;15;p12"/>
          <p:cNvSpPr txBox="1"/>
          <p:nvPr/>
        </p:nvSpPr>
        <p:spPr>
          <a:xfrm>
            <a:off x="358758" y="6611159"/>
            <a:ext cx="7226024" cy="2308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900" b="0" i="1" u="none" strike="noStrike" cap="none">
                <a:solidFill>
                  <a:schemeClr val="lt1"/>
                </a:solidFill>
                <a:latin typeface="Arial"/>
                <a:ea typeface="Arial"/>
                <a:cs typeface="Arial"/>
                <a:sym typeface="Arial"/>
              </a:rPr>
              <a:t>Photo Credit Goes Here</a:t>
            </a:r>
            <a:endParaRPr sz="900" b="0" i="1">
              <a:solidFill>
                <a:schemeClr val="lt1"/>
              </a:solidFill>
              <a:latin typeface="Arial"/>
              <a:ea typeface="Arial"/>
              <a:cs typeface="Arial"/>
              <a:sym typeface="Arial"/>
            </a:endParaRPr>
          </a:p>
        </p:txBody>
      </p:sp>
      <p:sp>
        <p:nvSpPr>
          <p:cNvPr id="16" name="Google Shape;16;p12"/>
          <p:cNvSpPr txBox="1">
            <a:spLocks noGrp="1"/>
          </p:cNvSpPr>
          <p:nvPr>
            <p:ph type="body" idx="1"/>
          </p:nvPr>
        </p:nvSpPr>
        <p:spPr>
          <a:xfrm>
            <a:off x="462856" y="5723098"/>
            <a:ext cx="5022850" cy="2603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200"/>
              </a:spcBef>
              <a:spcAft>
                <a:spcPts val="0"/>
              </a:spcAft>
              <a:buClr>
                <a:schemeClr val="lt1"/>
              </a:buClr>
              <a:buSzPts val="1000"/>
              <a:buFont typeface="Arial"/>
              <a:buNone/>
              <a:defRPr sz="1000" b="0" i="1"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7" name="Google Shape;17;p12"/>
          <p:cNvSpPr txBox="1">
            <a:spLocks noGrp="1"/>
          </p:cNvSpPr>
          <p:nvPr>
            <p:ph type="body" idx="2"/>
          </p:nvPr>
        </p:nvSpPr>
        <p:spPr>
          <a:xfrm>
            <a:off x="452438" y="5175081"/>
            <a:ext cx="8186737" cy="26828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300"/>
              </a:spcBef>
              <a:spcAft>
                <a:spcPts val="0"/>
              </a:spcAft>
              <a:buClr>
                <a:schemeClr val="lt1"/>
              </a:buClr>
              <a:buSzPts val="1500"/>
              <a:buFont typeface="Arial"/>
              <a:buNone/>
              <a:defRPr sz="1500" b="1"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8" name="Google Shape;18;p12"/>
          <p:cNvSpPr txBox="1">
            <a:spLocks noGrp="1"/>
          </p:cNvSpPr>
          <p:nvPr>
            <p:ph type="body" idx="3"/>
          </p:nvPr>
        </p:nvSpPr>
        <p:spPr>
          <a:xfrm>
            <a:off x="1021842" y="3829050"/>
            <a:ext cx="7089775" cy="1195388"/>
          </a:xfrm>
          <a:prstGeom prst="rect">
            <a:avLst/>
          </a:prstGeom>
          <a:noFill/>
          <a:ln>
            <a:noFill/>
          </a:ln>
        </p:spPr>
        <p:txBody>
          <a:bodyPr spcFirstLastPara="1" wrap="square" lIns="91425" tIns="45700" rIns="91425" bIns="45700" anchor="t" anchorCtr="0">
            <a:noAutofit/>
          </a:bodyPr>
          <a:lstStyle>
            <a:lvl1pPr marL="457200" marR="0" lvl="0" indent="-228600" algn="ctr" rtl="0">
              <a:spcBef>
                <a:spcPts val="680"/>
              </a:spcBef>
              <a:spcAft>
                <a:spcPts val="0"/>
              </a:spcAft>
              <a:buClr>
                <a:srgbClr val="D8D8D8"/>
              </a:buClr>
              <a:buSzPts val="3400"/>
              <a:buFont typeface="Arial"/>
              <a:buNone/>
              <a:defRPr sz="3400" b="0" i="0" u="none" strike="noStrike" cap="none">
                <a:solidFill>
                  <a:srgbClr val="D8D8D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1"/>
        <p:cNvGrpSpPr/>
        <p:nvPr/>
      </p:nvGrpSpPr>
      <p:grpSpPr>
        <a:xfrm>
          <a:off x="0" y="0"/>
          <a:ext cx="0" cy="0"/>
          <a:chOff x="0" y="0"/>
          <a:chExt cx="0" cy="0"/>
        </a:xfrm>
      </p:grpSpPr>
      <p:sp>
        <p:nvSpPr>
          <p:cNvPr id="52" name="Google Shape;52;p18"/>
          <p:cNvSpPr txBox="1">
            <a:spLocks noGrp="1"/>
          </p:cNvSpPr>
          <p:nvPr>
            <p:ph type="dt" idx="10"/>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53" name="Google Shape;53;p18"/>
          <p:cNvSpPr txBox="1">
            <a:spLocks noGrp="1"/>
          </p:cNvSpPr>
          <p:nvPr>
            <p:ph type="ftr" idx="11"/>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54" name="Google Shape;54;p18"/>
          <p:cNvSpPr txBox="1">
            <a:spLocks noGrp="1"/>
          </p:cNvSpPr>
          <p:nvPr>
            <p:ph type="sldNum" idx="12"/>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Arial"/>
                <a:ea typeface="Arial"/>
                <a:cs typeface="Arial"/>
                <a:sym typeface="Arial"/>
              </a:defRPr>
            </a:lvl1pPr>
            <a:lvl2pPr marL="0" marR="0" lvl="1" indent="0" algn="l" rtl="0">
              <a:spcBef>
                <a:spcPts val="0"/>
              </a:spcBef>
              <a:buNone/>
              <a:defRPr sz="1800">
                <a:solidFill>
                  <a:schemeClr val="dk1"/>
                </a:solidFill>
                <a:latin typeface="Arial"/>
                <a:ea typeface="Arial"/>
                <a:cs typeface="Arial"/>
                <a:sym typeface="Arial"/>
              </a:defRPr>
            </a:lvl2pPr>
            <a:lvl3pPr marL="0" marR="0" lvl="2" indent="0" algn="l" rtl="0">
              <a:spcBef>
                <a:spcPts val="0"/>
              </a:spcBef>
              <a:buNone/>
              <a:defRPr sz="1800">
                <a:solidFill>
                  <a:schemeClr val="dk1"/>
                </a:solidFill>
                <a:latin typeface="Arial"/>
                <a:ea typeface="Arial"/>
                <a:cs typeface="Arial"/>
                <a:sym typeface="Arial"/>
              </a:defRPr>
            </a:lvl3pPr>
            <a:lvl4pPr marL="0" marR="0" lvl="3" indent="0" algn="l" rtl="0">
              <a:spcBef>
                <a:spcPts val="0"/>
              </a:spcBef>
              <a:buNone/>
              <a:defRPr sz="1800">
                <a:solidFill>
                  <a:schemeClr val="dk1"/>
                </a:solidFill>
                <a:latin typeface="Arial"/>
                <a:ea typeface="Arial"/>
                <a:cs typeface="Arial"/>
                <a:sym typeface="Arial"/>
              </a:defRPr>
            </a:lvl4pPr>
            <a:lvl5pPr marL="0" marR="0" lvl="4" indent="0" algn="l" rtl="0">
              <a:spcBef>
                <a:spcPts val="0"/>
              </a:spcBef>
              <a:buNone/>
              <a:defRPr sz="1800">
                <a:solidFill>
                  <a:schemeClr val="dk1"/>
                </a:solidFill>
                <a:latin typeface="Arial"/>
                <a:ea typeface="Arial"/>
                <a:cs typeface="Arial"/>
                <a:sym typeface="Arial"/>
              </a:defRPr>
            </a:lvl5pPr>
            <a:lvl6pPr marL="0" marR="0" lvl="5" indent="0" algn="l" rtl="0">
              <a:spcBef>
                <a:spcPts val="0"/>
              </a:spcBef>
              <a:buNone/>
              <a:defRPr sz="1800">
                <a:solidFill>
                  <a:schemeClr val="dk1"/>
                </a:solidFill>
                <a:latin typeface="Arial"/>
                <a:ea typeface="Arial"/>
                <a:cs typeface="Arial"/>
                <a:sym typeface="Arial"/>
              </a:defRPr>
            </a:lvl6pPr>
            <a:lvl7pPr marL="0" marR="0" lvl="6" indent="0" algn="l" rtl="0">
              <a:spcBef>
                <a:spcPts val="0"/>
              </a:spcBef>
              <a:buNone/>
              <a:defRPr sz="1800">
                <a:solidFill>
                  <a:schemeClr val="dk1"/>
                </a:solidFill>
                <a:latin typeface="Arial"/>
                <a:ea typeface="Arial"/>
                <a:cs typeface="Arial"/>
                <a:sym typeface="Arial"/>
              </a:defRPr>
            </a:lvl7pPr>
            <a:lvl8pPr marL="0" marR="0" lvl="7" indent="0" algn="l" rtl="0">
              <a:spcBef>
                <a:spcPts val="0"/>
              </a:spcBef>
              <a:buNone/>
              <a:defRPr sz="1800">
                <a:solidFill>
                  <a:schemeClr val="dk1"/>
                </a:solidFill>
                <a:latin typeface="Arial"/>
                <a:ea typeface="Arial"/>
                <a:cs typeface="Arial"/>
                <a:sym typeface="Arial"/>
              </a:defRPr>
            </a:lvl8pPr>
            <a:lvl9pPr marL="0" marR="0" lvl="8" indent="0" algn="l" rtl="0">
              <a:spcBef>
                <a:spcPts val="0"/>
              </a:spcBef>
              <a:buNone/>
              <a:defRPr sz="1800">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losing Slide">
  <p:cSld name="Closing Slide">
    <p:spTree>
      <p:nvGrpSpPr>
        <p:cNvPr id="1" name="Shape 60"/>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Feed the Future-only branded blank">
  <p:cSld name="Feed the Future-only branded blank">
    <p:spTree>
      <p:nvGrpSpPr>
        <p:cNvPr id="1" name="Shape 64"/>
        <p:cNvGrpSpPr/>
        <p:nvPr/>
      </p:nvGrpSpPr>
      <p:grpSpPr>
        <a:xfrm>
          <a:off x="0" y="0"/>
          <a:ext cx="0" cy="0"/>
          <a:chOff x="0" y="0"/>
          <a:chExt cx="0" cy="0"/>
        </a:xfrm>
      </p:grpSpPr>
      <p:sp>
        <p:nvSpPr>
          <p:cNvPr id="65" name="Google Shape;65;p27"/>
          <p:cNvSpPr txBox="1">
            <a:spLocks noGrp="1"/>
          </p:cNvSpPr>
          <p:nvPr>
            <p:ph type="title"/>
          </p:nvPr>
        </p:nvSpPr>
        <p:spPr>
          <a:xfrm>
            <a:off x="448041" y="1156441"/>
            <a:ext cx="8229600" cy="597049"/>
          </a:xfrm>
          <a:prstGeom prst="rect">
            <a:avLst/>
          </a:prstGeom>
          <a:noFill/>
          <a:ln>
            <a:noFill/>
          </a:ln>
        </p:spPr>
        <p:txBody>
          <a:bodyPr spcFirstLastPara="1" wrap="square" lIns="91425" tIns="45700" rIns="91425" bIns="0" anchor="t" anchorCtr="0">
            <a:noAutofit/>
          </a:bodyPr>
          <a:lstStyle>
            <a:lvl1pPr marR="0" lvl="0" algn="ctr" rtl="0">
              <a:spcBef>
                <a:spcPts val="0"/>
              </a:spcBef>
              <a:spcAft>
                <a:spcPts val="0"/>
              </a:spcAft>
              <a:buClr>
                <a:srgbClr val="D37D28"/>
              </a:buClr>
              <a:buSzPts val="3200"/>
              <a:buFont typeface="Arial"/>
              <a:buNone/>
              <a:defRPr sz="3200" b="0" i="0" u="none" strike="noStrike" cap="none">
                <a:solidFill>
                  <a:srgbClr val="D37D2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losing Slide">
  <p:cSld name="Closing Slide">
    <p:spTree>
      <p:nvGrpSpPr>
        <p:cNvPr id="1" name="Shape 71"/>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9"/>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Header, bulleted list, and photo">
  <p:cSld name="Header, bulleted list, and photo">
    <p:spTree>
      <p:nvGrpSpPr>
        <p:cNvPr id="1" name="Shape 24"/>
        <p:cNvGrpSpPr/>
        <p:nvPr/>
      </p:nvGrpSpPr>
      <p:grpSpPr>
        <a:xfrm>
          <a:off x="0" y="0"/>
          <a:ext cx="0" cy="0"/>
          <a:chOff x="0" y="0"/>
          <a:chExt cx="0" cy="0"/>
        </a:xfrm>
      </p:grpSpPr>
      <p:sp>
        <p:nvSpPr>
          <p:cNvPr id="25" name="Google Shape;25;p14"/>
          <p:cNvSpPr txBox="1">
            <a:spLocks noGrp="1"/>
          </p:cNvSpPr>
          <p:nvPr>
            <p:ph type="title"/>
          </p:nvPr>
        </p:nvSpPr>
        <p:spPr>
          <a:xfrm>
            <a:off x="448041" y="1156441"/>
            <a:ext cx="8229600" cy="597049"/>
          </a:xfrm>
          <a:prstGeom prst="rect">
            <a:avLst/>
          </a:prstGeom>
          <a:noFill/>
          <a:ln>
            <a:noFill/>
          </a:ln>
        </p:spPr>
        <p:txBody>
          <a:bodyPr spcFirstLastPara="1" wrap="square" lIns="91425" tIns="45700" rIns="91425" bIns="0" anchor="t" anchorCtr="0">
            <a:noAutofit/>
          </a:bodyPr>
          <a:lstStyle>
            <a:lvl1pPr marR="0" lvl="0" algn="ctr" rtl="0">
              <a:spcBef>
                <a:spcPts val="0"/>
              </a:spcBef>
              <a:spcAft>
                <a:spcPts val="0"/>
              </a:spcAft>
              <a:buClr>
                <a:srgbClr val="D37D28"/>
              </a:buClr>
              <a:buSzPts val="3200"/>
              <a:buFont typeface="Arial"/>
              <a:buNone/>
              <a:defRPr sz="3200" b="0" i="0" u="none" strike="noStrike" cap="none">
                <a:solidFill>
                  <a:srgbClr val="D37D2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6" name="Google Shape;26;p14"/>
          <p:cNvSpPr txBox="1">
            <a:spLocks noGrp="1"/>
          </p:cNvSpPr>
          <p:nvPr>
            <p:ph type="body" idx="1"/>
          </p:nvPr>
        </p:nvSpPr>
        <p:spPr>
          <a:xfrm>
            <a:off x="601663" y="2205038"/>
            <a:ext cx="4368800" cy="3840162"/>
          </a:xfrm>
          <a:prstGeom prst="rect">
            <a:avLst/>
          </a:prstGeom>
          <a:noFill/>
          <a:ln>
            <a:noFill/>
          </a:ln>
        </p:spPr>
        <p:txBody>
          <a:bodyPr spcFirstLastPara="1" wrap="square" lIns="91425" tIns="45700" rIns="91425" bIns="45700" anchor="t" anchorCtr="0">
            <a:noAutofit/>
          </a:bodyPr>
          <a:lstStyle>
            <a:lvl1pPr marL="457200" marR="0" lvl="0" indent="-342900" algn="l" rtl="0">
              <a:spcBef>
                <a:spcPts val="36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27" name="Google Shape;27;p14"/>
          <p:cNvSpPr>
            <a:spLocks noGrp="1"/>
          </p:cNvSpPr>
          <p:nvPr>
            <p:ph type="pic" idx="2"/>
          </p:nvPr>
        </p:nvSpPr>
        <p:spPr>
          <a:xfrm>
            <a:off x="5325018" y="2204869"/>
            <a:ext cx="3344862" cy="3862444"/>
          </a:xfrm>
          <a:prstGeom prst="rect">
            <a:avLst/>
          </a:prstGeom>
          <a:noFill/>
          <a:ln>
            <a:noFill/>
          </a:ln>
        </p:spPr>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Header and Left Justified Text">
  <p:cSld name="Header and Left Justified Text">
    <p:spTree>
      <p:nvGrpSpPr>
        <p:cNvPr id="1" name="Shape 28"/>
        <p:cNvGrpSpPr/>
        <p:nvPr/>
      </p:nvGrpSpPr>
      <p:grpSpPr>
        <a:xfrm>
          <a:off x="0" y="0"/>
          <a:ext cx="0" cy="0"/>
          <a:chOff x="0" y="0"/>
          <a:chExt cx="0" cy="0"/>
        </a:xfrm>
      </p:grpSpPr>
      <p:sp>
        <p:nvSpPr>
          <p:cNvPr id="29" name="Google Shape;29;p15"/>
          <p:cNvSpPr txBox="1">
            <a:spLocks noGrp="1"/>
          </p:cNvSpPr>
          <p:nvPr>
            <p:ph type="title"/>
          </p:nvPr>
        </p:nvSpPr>
        <p:spPr>
          <a:xfrm>
            <a:off x="448041" y="1156441"/>
            <a:ext cx="8229600" cy="597049"/>
          </a:xfrm>
          <a:prstGeom prst="rect">
            <a:avLst/>
          </a:prstGeom>
          <a:noFill/>
          <a:ln>
            <a:noFill/>
          </a:ln>
        </p:spPr>
        <p:txBody>
          <a:bodyPr spcFirstLastPara="1" wrap="square" lIns="91425" tIns="45700" rIns="91425" bIns="0" anchor="t" anchorCtr="0">
            <a:noAutofit/>
          </a:bodyPr>
          <a:lstStyle>
            <a:lvl1pPr marR="0" lvl="0" algn="ctr" rtl="0">
              <a:spcBef>
                <a:spcPts val="0"/>
              </a:spcBef>
              <a:spcAft>
                <a:spcPts val="0"/>
              </a:spcAft>
              <a:buClr>
                <a:srgbClr val="D37D28"/>
              </a:buClr>
              <a:buSzPts val="3200"/>
              <a:buFont typeface="Arial"/>
              <a:buNone/>
              <a:defRPr sz="3200" b="0" i="0" u="none" strike="noStrike" cap="none">
                <a:solidFill>
                  <a:srgbClr val="D37D2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0" name="Google Shape;30;p15"/>
          <p:cNvSpPr txBox="1">
            <a:spLocks noGrp="1"/>
          </p:cNvSpPr>
          <p:nvPr>
            <p:ph type="body" idx="1"/>
          </p:nvPr>
        </p:nvSpPr>
        <p:spPr>
          <a:xfrm>
            <a:off x="612775" y="2087563"/>
            <a:ext cx="8101013" cy="329184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1pPr>
            <a:lvl2pPr marL="914400" marR="0" lvl="1" indent="-228600" algn="l" rtl="0">
              <a:spcBef>
                <a:spcPts val="56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4pPr>
            <a:lvl5pPr marL="2286000" marR="0" lvl="4" indent="-228600"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1"/>
        <p:cNvGrpSpPr/>
        <p:nvPr/>
      </p:nvGrpSpPr>
      <p:grpSpPr>
        <a:xfrm>
          <a:off x="0" y="0"/>
          <a:ext cx="0" cy="0"/>
          <a:chOff x="0" y="0"/>
          <a:chExt cx="0" cy="0"/>
        </a:xfrm>
      </p:grpSpPr>
      <p:sp>
        <p:nvSpPr>
          <p:cNvPr id="32" name="Google Shape;32;p16"/>
          <p:cNvSpPr txBox="1">
            <a:spLocks noGrp="1"/>
          </p:cNvSpPr>
          <p:nvPr>
            <p:ph type="dt" idx="10"/>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3" name="Google Shape;33;p16"/>
          <p:cNvSpPr txBox="1">
            <a:spLocks noGrp="1"/>
          </p:cNvSpPr>
          <p:nvPr>
            <p:ph type="ftr" idx="11"/>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4" name="Google Shape;34;p16"/>
          <p:cNvSpPr txBox="1">
            <a:spLocks noGrp="1"/>
          </p:cNvSpPr>
          <p:nvPr>
            <p:ph type="sldNum" idx="12"/>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Calibri"/>
                <a:ea typeface="Calibri"/>
                <a:cs typeface="Calibri"/>
                <a:sym typeface="Calibri"/>
              </a:defRPr>
            </a:lvl1pPr>
            <a:lvl2pPr marL="0" marR="0" lvl="1" indent="0" algn="l" rtl="0">
              <a:spcBef>
                <a:spcPts val="0"/>
              </a:spcBef>
              <a:buNone/>
              <a:defRPr sz="1800">
                <a:solidFill>
                  <a:schemeClr val="dk1"/>
                </a:solidFill>
                <a:latin typeface="Calibri"/>
                <a:ea typeface="Calibri"/>
                <a:cs typeface="Calibri"/>
                <a:sym typeface="Calibri"/>
              </a:defRPr>
            </a:lvl2pPr>
            <a:lvl3pPr marL="0" marR="0" lvl="2" indent="0" algn="l" rtl="0">
              <a:spcBef>
                <a:spcPts val="0"/>
              </a:spcBef>
              <a:buNone/>
              <a:defRPr sz="1800">
                <a:solidFill>
                  <a:schemeClr val="dk1"/>
                </a:solidFill>
                <a:latin typeface="Calibri"/>
                <a:ea typeface="Calibri"/>
                <a:cs typeface="Calibri"/>
                <a:sym typeface="Calibri"/>
              </a:defRPr>
            </a:lvl3pPr>
            <a:lvl4pPr marL="0" marR="0" lvl="3" indent="0" algn="l" rtl="0">
              <a:spcBef>
                <a:spcPts val="0"/>
              </a:spcBef>
              <a:buNone/>
              <a:defRPr sz="1800">
                <a:solidFill>
                  <a:schemeClr val="dk1"/>
                </a:solidFill>
                <a:latin typeface="Calibri"/>
                <a:ea typeface="Calibri"/>
                <a:cs typeface="Calibri"/>
                <a:sym typeface="Calibri"/>
              </a:defRPr>
            </a:lvl4pPr>
            <a:lvl5pPr marL="0" marR="0" lvl="4" indent="0" algn="l" rtl="0">
              <a:spcBef>
                <a:spcPts val="0"/>
              </a:spcBef>
              <a:buNone/>
              <a:defRPr sz="1800">
                <a:solidFill>
                  <a:schemeClr val="dk1"/>
                </a:solidFill>
                <a:latin typeface="Calibri"/>
                <a:ea typeface="Calibri"/>
                <a:cs typeface="Calibri"/>
                <a:sym typeface="Calibri"/>
              </a:defRPr>
            </a:lvl5pPr>
            <a:lvl6pPr marL="0" marR="0" lvl="5" indent="0" algn="l" rtl="0">
              <a:spcBef>
                <a:spcPts val="0"/>
              </a:spcBef>
              <a:buNone/>
              <a:defRPr sz="1800">
                <a:solidFill>
                  <a:schemeClr val="dk1"/>
                </a:solidFill>
                <a:latin typeface="Calibri"/>
                <a:ea typeface="Calibri"/>
                <a:cs typeface="Calibri"/>
                <a:sym typeface="Calibri"/>
              </a:defRPr>
            </a:lvl6pPr>
            <a:lvl7pPr marL="0" marR="0" lvl="6" indent="0" algn="l" rtl="0">
              <a:spcBef>
                <a:spcPts val="0"/>
              </a:spcBef>
              <a:buNone/>
              <a:defRPr sz="1800">
                <a:solidFill>
                  <a:schemeClr val="dk1"/>
                </a:solidFill>
                <a:latin typeface="Calibri"/>
                <a:ea typeface="Calibri"/>
                <a:cs typeface="Calibri"/>
                <a:sym typeface="Calibri"/>
              </a:defRPr>
            </a:lvl7pPr>
            <a:lvl8pPr marL="0" marR="0" lvl="7" indent="0" algn="l" rtl="0">
              <a:spcBef>
                <a:spcPts val="0"/>
              </a:spcBef>
              <a:buNone/>
              <a:defRPr sz="1800">
                <a:solidFill>
                  <a:schemeClr val="dk1"/>
                </a:solidFill>
                <a:latin typeface="Calibri"/>
                <a:ea typeface="Calibri"/>
                <a:cs typeface="Calibri"/>
                <a:sym typeface="Calibri"/>
              </a:defRPr>
            </a:lvl8pPr>
            <a:lvl9pPr marL="0" marR="0" lvl="8" indent="0" algn="l" rtl="0">
              <a:spcBef>
                <a:spcPts val="0"/>
              </a:spcBef>
              <a:buNone/>
              <a:defRPr sz="1800">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branded Blank">
  <p:cSld name="Co-branded Blank">
    <p:spTree>
      <p:nvGrpSpPr>
        <p:cNvPr id="1" name="Shape 35"/>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Header and bulleted list">
  <p:cSld name="Header and bulleted list">
    <p:spTree>
      <p:nvGrpSpPr>
        <p:cNvPr id="1" name="Shape 36"/>
        <p:cNvGrpSpPr/>
        <p:nvPr/>
      </p:nvGrpSpPr>
      <p:grpSpPr>
        <a:xfrm>
          <a:off x="0" y="0"/>
          <a:ext cx="0" cy="0"/>
          <a:chOff x="0" y="0"/>
          <a:chExt cx="0" cy="0"/>
        </a:xfrm>
      </p:grpSpPr>
      <p:sp>
        <p:nvSpPr>
          <p:cNvPr id="37" name="Google Shape;37;p23"/>
          <p:cNvSpPr txBox="1">
            <a:spLocks noGrp="1"/>
          </p:cNvSpPr>
          <p:nvPr>
            <p:ph type="title"/>
          </p:nvPr>
        </p:nvSpPr>
        <p:spPr>
          <a:xfrm>
            <a:off x="448041" y="1156441"/>
            <a:ext cx="8229600" cy="597049"/>
          </a:xfrm>
          <a:prstGeom prst="rect">
            <a:avLst/>
          </a:prstGeom>
          <a:noFill/>
          <a:ln>
            <a:noFill/>
          </a:ln>
        </p:spPr>
        <p:txBody>
          <a:bodyPr spcFirstLastPara="1" wrap="square" lIns="91425" tIns="45700" rIns="91425" bIns="0" anchor="t" anchorCtr="0">
            <a:noAutofit/>
          </a:bodyPr>
          <a:lstStyle>
            <a:lvl1pPr marR="0" lvl="0" algn="ctr" rtl="0">
              <a:spcBef>
                <a:spcPts val="0"/>
              </a:spcBef>
              <a:spcAft>
                <a:spcPts val="0"/>
              </a:spcAft>
              <a:buClr>
                <a:srgbClr val="D37D28"/>
              </a:buClr>
              <a:buSzPts val="3200"/>
              <a:buFont typeface="Arial"/>
              <a:buNone/>
              <a:defRPr sz="3200" b="0" i="0" u="none" strike="noStrike" cap="none">
                <a:solidFill>
                  <a:srgbClr val="D37D2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8" name="Google Shape;38;p23"/>
          <p:cNvSpPr txBox="1">
            <a:spLocks noGrp="1"/>
          </p:cNvSpPr>
          <p:nvPr>
            <p:ph type="body" idx="1"/>
          </p:nvPr>
        </p:nvSpPr>
        <p:spPr>
          <a:xfrm>
            <a:off x="612775" y="2087563"/>
            <a:ext cx="8101013" cy="3291840"/>
          </a:xfrm>
          <a:prstGeom prst="rect">
            <a:avLst/>
          </a:prstGeom>
          <a:noFill/>
          <a:ln>
            <a:noFill/>
          </a:ln>
        </p:spPr>
        <p:txBody>
          <a:bodyPr spcFirstLastPara="1" wrap="square" lIns="91425" tIns="45700" rIns="91425" bIns="45700" anchor="t" anchorCtr="0">
            <a:noAutofit/>
          </a:bodyPr>
          <a:lstStyle>
            <a:lvl1pPr marL="457200" marR="0" lvl="0"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1pPr>
            <a:lvl2pPr marL="914400" marR="0" lvl="1" indent="-228600" algn="l" rtl="0">
              <a:spcBef>
                <a:spcPts val="56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4pPr>
            <a:lvl5pPr marL="2286000" marR="0" lvl="4" indent="-228600"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Header, subhead, and bulleted list">
  <p:cSld name="Header, subhead, and bulleted list">
    <p:spTree>
      <p:nvGrpSpPr>
        <p:cNvPr id="1" name="Shape 39"/>
        <p:cNvGrpSpPr/>
        <p:nvPr/>
      </p:nvGrpSpPr>
      <p:grpSpPr>
        <a:xfrm>
          <a:off x="0" y="0"/>
          <a:ext cx="0" cy="0"/>
          <a:chOff x="0" y="0"/>
          <a:chExt cx="0" cy="0"/>
        </a:xfrm>
      </p:grpSpPr>
      <p:sp>
        <p:nvSpPr>
          <p:cNvPr id="40" name="Google Shape;40;p24"/>
          <p:cNvSpPr txBox="1">
            <a:spLocks noGrp="1"/>
          </p:cNvSpPr>
          <p:nvPr>
            <p:ph type="title"/>
          </p:nvPr>
        </p:nvSpPr>
        <p:spPr>
          <a:xfrm>
            <a:off x="448041" y="1156441"/>
            <a:ext cx="8229600" cy="597049"/>
          </a:xfrm>
          <a:prstGeom prst="rect">
            <a:avLst/>
          </a:prstGeom>
          <a:noFill/>
          <a:ln>
            <a:noFill/>
          </a:ln>
        </p:spPr>
        <p:txBody>
          <a:bodyPr spcFirstLastPara="1" wrap="square" lIns="91425" tIns="45700" rIns="91425" bIns="0" anchor="t" anchorCtr="0">
            <a:noAutofit/>
          </a:bodyPr>
          <a:lstStyle>
            <a:lvl1pPr marR="0" lvl="0" algn="ctr" rtl="0">
              <a:spcBef>
                <a:spcPts val="0"/>
              </a:spcBef>
              <a:spcAft>
                <a:spcPts val="0"/>
              </a:spcAft>
              <a:buClr>
                <a:srgbClr val="D37D28"/>
              </a:buClr>
              <a:buSzPts val="3200"/>
              <a:buFont typeface="Arial"/>
              <a:buNone/>
              <a:defRPr sz="3200" b="0" i="0" u="none" strike="noStrike" cap="none">
                <a:solidFill>
                  <a:srgbClr val="D37D2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1" name="Google Shape;41;p24"/>
          <p:cNvSpPr txBox="1">
            <a:spLocks noGrp="1"/>
          </p:cNvSpPr>
          <p:nvPr>
            <p:ph type="body" idx="1"/>
          </p:nvPr>
        </p:nvSpPr>
        <p:spPr>
          <a:xfrm>
            <a:off x="612775" y="2388787"/>
            <a:ext cx="8101013" cy="3291840"/>
          </a:xfrm>
          <a:prstGeom prst="rect">
            <a:avLst/>
          </a:prstGeom>
          <a:noFill/>
          <a:ln>
            <a:noFill/>
          </a:ln>
        </p:spPr>
        <p:txBody>
          <a:bodyPr spcFirstLastPara="1" wrap="square" lIns="91425" tIns="45700" rIns="91425" bIns="45700" anchor="t" anchorCtr="0">
            <a:noAutofit/>
          </a:bodyPr>
          <a:lstStyle>
            <a:lvl1pPr marL="457200" marR="0" lvl="0"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1pPr>
            <a:lvl2pPr marL="914400" marR="0" lvl="1" indent="-228600" algn="l" rtl="0">
              <a:spcBef>
                <a:spcPts val="56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4pPr>
            <a:lvl5pPr marL="2286000" marR="0" lvl="4" indent="-228600"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42" name="Google Shape;42;p24"/>
          <p:cNvSpPr txBox="1">
            <a:spLocks noGrp="1"/>
          </p:cNvSpPr>
          <p:nvPr>
            <p:ph type="body" idx="2"/>
          </p:nvPr>
        </p:nvSpPr>
        <p:spPr>
          <a:xfrm>
            <a:off x="516477" y="1903413"/>
            <a:ext cx="8153400" cy="45243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420"/>
              </a:spcBef>
              <a:spcAft>
                <a:spcPts val="0"/>
              </a:spcAft>
              <a:buClr>
                <a:srgbClr val="D37D28"/>
              </a:buClr>
              <a:buSzPts val="2100"/>
              <a:buFont typeface="Arial"/>
              <a:buNone/>
              <a:defRPr sz="2100" b="1" i="0" u="none" strike="noStrike" cap="none">
                <a:solidFill>
                  <a:srgbClr val="D37D2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Header, subhead in parens, bulleted list">
  <p:cSld name="Header, subhead in parens, bulleted list">
    <p:spTree>
      <p:nvGrpSpPr>
        <p:cNvPr id="1" name="Shape 43"/>
        <p:cNvGrpSpPr/>
        <p:nvPr/>
      </p:nvGrpSpPr>
      <p:grpSpPr>
        <a:xfrm>
          <a:off x="0" y="0"/>
          <a:ext cx="0" cy="0"/>
          <a:chOff x="0" y="0"/>
          <a:chExt cx="0" cy="0"/>
        </a:xfrm>
      </p:grpSpPr>
      <p:sp>
        <p:nvSpPr>
          <p:cNvPr id="44" name="Google Shape;44;p25"/>
          <p:cNvSpPr txBox="1">
            <a:spLocks noGrp="1"/>
          </p:cNvSpPr>
          <p:nvPr>
            <p:ph type="body" idx="1"/>
          </p:nvPr>
        </p:nvSpPr>
        <p:spPr>
          <a:xfrm>
            <a:off x="612775" y="2388787"/>
            <a:ext cx="8101013" cy="3291840"/>
          </a:xfrm>
          <a:prstGeom prst="rect">
            <a:avLst/>
          </a:prstGeom>
          <a:noFill/>
          <a:ln>
            <a:noFill/>
          </a:ln>
        </p:spPr>
        <p:txBody>
          <a:bodyPr spcFirstLastPara="1" wrap="square" lIns="91425" tIns="45700" rIns="91425" bIns="45700" anchor="t" anchorCtr="0">
            <a:noAutofit/>
          </a:bodyPr>
          <a:lstStyle>
            <a:lvl1pPr marL="457200" marR="0" lvl="0" indent="-342900" algn="l" rtl="0">
              <a:spcBef>
                <a:spcPts val="36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1pPr>
            <a:lvl2pPr marL="914400" marR="0" lvl="1" indent="-228600" algn="l" rtl="0">
              <a:spcBef>
                <a:spcPts val="56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4pPr>
            <a:lvl5pPr marL="2286000" marR="0" lvl="4" indent="-228600"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45" name="Google Shape;45;p25"/>
          <p:cNvSpPr txBox="1">
            <a:spLocks noGrp="1"/>
          </p:cNvSpPr>
          <p:nvPr>
            <p:ph type="body" idx="2"/>
          </p:nvPr>
        </p:nvSpPr>
        <p:spPr>
          <a:xfrm>
            <a:off x="516477" y="1699709"/>
            <a:ext cx="8153400" cy="398033"/>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111904"/>
              </a:lnSpc>
              <a:spcBef>
                <a:spcPts val="0"/>
              </a:spcBef>
              <a:spcAft>
                <a:spcPts val="0"/>
              </a:spcAft>
              <a:buClr>
                <a:srgbClr val="D37D28"/>
              </a:buClr>
              <a:buSzPts val="2100"/>
              <a:buFont typeface="Arial"/>
              <a:buNone/>
              <a:defRPr sz="2100" b="1" i="0" u="none" strike="noStrike" cap="none">
                <a:solidFill>
                  <a:srgbClr val="D37D2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46" name="Google Shape;46;p25"/>
          <p:cNvSpPr txBox="1">
            <a:spLocks noGrp="1"/>
          </p:cNvSpPr>
          <p:nvPr>
            <p:ph type="title"/>
          </p:nvPr>
        </p:nvSpPr>
        <p:spPr>
          <a:xfrm>
            <a:off x="448041" y="1156441"/>
            <a:ext cx="8229600" cy="597049"/>
          </a:xfrm>
          <a:prstGeom prst="rect">
            <a:avLst/>
          </a:prstGeom>
          <a:noFill/>
          <a:ln>
            <a:noFill/>
          </a:ln>
        </p:spPr>
        <p:txBody>
          <a:bodyPr spcFirstLastPara="1" wrap="square" lIns="91425" tIns="45700" rIns="91425" bIns="0" anchor="t" anchorCtr="0">
            <a:noAutofit/>
          </a:bodyPr>
          <a:lstStyle>
            <a:lvl1pPr marR="0" lvl="0" algn="ctr" rtl="0">
              <a:spcBef>
                <a:spcPts val="0"/>
              </a:spcBef>
              <a:spcAft>
                <a:spcPts val="0"/>
              </a:spcAft>
              <a:buClr>
                <a:srgbClr val="D37D28"/>
              </a:buClr>
              <a:buSzPts val="3200"/>
              <a:buFont typeface="Arial"/>
              <a:buNone/>
              <a:defRPr sz="3200" b="0" i="0" u="none" strike="noStrike" cap="none">
                <a:solidFill>
                  <a:srgbClr val="D37D2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5.xml"/><Relationship Id="rId7" Type="http://schemas.openxmlformats.org/officeDocument/2006/relationships/slideLayout" Target="../slideLayouts/slideLayout9.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5" Type="http://schemas.openxmlformats.org/officeDocument/2006/relationships/slideLayout" Target="../slideLayouts/slideLayout7.xml"/><Relationship Id="rId10" Type="http://schemas.openxmlformats.org/officeDocument/2006/relationships/image" Target="../media/image1.jpg"/><Relationship Id="rId4" Type="http://schemas.openxmlformats.org/officeDocument/2006/relationships/slideLayout" Target="../slideLayouts/slideLayout6.xml"/><Relationship Id="rId9"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3.xml"/><Relationship Id="rId1" Type="http://schemas.openxmlformats.org/officeDocument/2006/relationships/slideLayout" Target="../slideLayouts/slideLayout10.xml"/><Relationship Id="rId4" Type="http://schemas.openxmlformats.org/officeDocument/2006/relationships/image" Target="../media/image1.jp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4.xml"/><Relationship Id="rId1" Type="http://schemas.openxmlformats.org/officeDocument/2006/relationships/slideLayout" Target="../slideLayouts/slideLayout11.xml"/><Relationship Id="rId4" Type="http://schemas.openxmlformats.org/officeDocument/2006/relationships/image" Target="../media/image5.png"/></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5.xml"/><Relationship Id="rId1" Type="http://schemas.openxmlformats.org/officeDocument/2006/relationships/slideLayout" Target="../slideLayouts/slideLayout12.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6.xml"/><Relationship Id="rId1" Type="http://schemas.openxmlformats.org/officeDocument/2006/relationships/slideLayout" Target="../slideLayouts/slideLayout13.xml"/><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pic>
        <p:nvPicPr>
          <p:cNvPr id="10" name="Google Shape;10;p11" descr="Horizontal_RGB_600.jpg"/>
          <p:cNvPicPr preferRelativeResize="0"/>
          <p:nvPr/>
        </p:nvPicPr>
        <p:blipFill rotWithShape="1">
          <a:blip r:embed="rId4">
            <a:alphaModFix/>
          </a:blip>
          <a:srcRect/>
          <a:stretch/>
        </p:blipFill>
        <p:spPr>
          <a:xfrm>
            <a:off x="108033" y="5942146"/>
            <a:ext cx="2372451" cy="915854"/>
          </a:xfrm>
          <a:prstGeom prst="rect">
            <a:avLst/>
          </a:prstGeom>
          <a:noFill/>
          <a:ln>
            <a:noFill/>
          </a:ln>
        </p:spPr>
      </p:pic>
      <p:sp>
        <p:nvSpPr>
          <p:cNvPr id="11" name="Google Shape;11;p11"/>
          <p:cNvSpPr/>
          <p:nvPr/>
        </p:nvSpPr>
        <p:spPr>
          <a:xfrm>
            <a:off x="0" y="5102420"/>
            <a:ext cx="9144000" cy="846688"/>
          </a:xfrm>
          <a:prstGeom prst="rect">
            <a:avLst/>
          </a:prstGeom>
          <a:solidFill>
            <a:srgbClr val="4799B5"/>
          </a:solidFill>
          <a:ln w="9525" cap="flat" cmpd="sng">
            <a:solidFill>
              <a:srgbClr val="4A7DB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2" name="Google Shape;12;p11"/>
          <p:cNvSpPr/>
          <p:nvPr/>
        </p:nvSpPr>
        <p:spPr>
          <a:xfrm>
            <a:off x="0" y="-1"/>
            <a:ext cx="9144000" cy="1058305"/>
          </a:xfrm>
          <a:prstGeom prst="rect">
            <a:avLst/>
          </a:prstGeom>
          <a:solidFill>
            <a:srgbClr val="4799B5"/>
          </a:solidFill>
          <a:ln w="9525" cap="flat" cmpd="sng">
            <a:solidFill>
              <a:srgbClr val="4A7DB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13" name="Google Shape;13;p11" descr="horizontal RGB white.eps"/>
          <p:cNvPicPr preferRelativeResize="0"/>
          <p:nvPr/>
        </p:nvPicPr>
        <p:blipFill rotWithShape="1">
          <a:blip r:embed="rId5">
            <a:alphaModFix/>
          </a:blip>
          <a:srcRect/>
          <a:stretch/>
        </p:blipFill>
        <p:spPr>
          <a:xfrm>
            <a:off x="291966" y="225746"/>
            <a:ext cx="3401400" cy="57788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0"/>
        <p:cNvGrpSpPr/>
        <p:nvPr/>
      </p:nvGrpSpPr>
      <p:grpSpPr>
        <a:xfrm>
          <a:off x="0" y="0"/>
          <a:ext cx="0" cy="0"/>
          <a:chOff x="0" y="0"/>
          <a:chExt cx="0" cy="0"/>
        </a:xfrm>
      </p:grpSpPr>
      <p:sp>
        <p:nvSpPr>
          <p:cNvPr id="21" name="Google Shape;21;p13"/>
          <p:cNvSpPr/>
          <p:nvPr/>
        </p:nvSpPr>
        <p:spPr>
          <a:xfrm>
            <a:off x="0" y="-1"/>
            <a:ext cx="9144000" cy="1058305"/>
          </a:xfrm>
          <a:prstGeom prst="rect">
            <a:avLst/>
          </a:prstGeom>
          <a:solidFill>
            <a:srgbClr val="4799B5"/>
          </a:solidFill>
          <a:ln w="9525" cap="flat" cmpd="sng">
            <a:solidFill>
              <a:srgbClr val="4A7DB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22" name="Google Shape;22;p13" descr="horizontal RGB white.eps"/>
          <p:cNvPicPr preferRelativeResize="0"/>
          <p:nvPr/>
        </p:nvPicPr>
        <p:blipFill rotWithShape="1">
          <a:blip r:embed="rId9">
            <a:alphaModFix/>
          </a:blip>
          <a:srcRect/>
          <a:stretch/>
        </p:blipFill>
        <p:spPr>
          <a:xfrm>
            <a:off x="291966" y="225746"/>
            <a:ext cx="3401400" cy="577885"/>
          </a:xfrm>
          <a:prstGeom prst="rect">
            <a:avLst/>
          </a:prstGeom>
          <a:noFill/>
          <a:ln>
            <a:noFill/>
          </a:ln>
        </p:spPr>
      </p:pic>
      <p:pic>
        <p:nvPicPr>
          <p:cNvPr id="23" name="Google Shape;23;p13" descr="Horizontal_RGB_600.jpg"/>
          <p:cNvPicPr preferRelativeResize="0"/>
          <p:nvPr/>
        </p:nvPicPr>
        <p:blipFill rotWithShape="1">
          <a:blip r:embed="rId10">
            <a:alphaModFix/>
          </a:blip>
          <a:srcRect/>
          <a:stretch/>
        </p:blipFill>
        <p:spPr>
          <a:xfrm>
            <a:off x="108033" y="5942146"/>
            <a:ext cx="2372451" cy="915854"/>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7"/>
        <p:cNvGrpSpPr/>
        <p:nvPr/>
      </p:nvGrpSpPr>
      <p:grpSpPr>
        <a:xfrm>
          <a:off x="0" y="0"/>
          <a:ext cx="0" cy="0"/>
          <a:chOff x="0" y="0"/>
          <a:chExt cx="0" cy="0"/>
        </a:xfrm>
      </p:grpSpPr>
      <p:sp>
        <p:nvSpPr>
          <p:cNvPr id="48" name="Google Shape;48;p17"/>
          <p:cNvSpPr/>
          <p:nvPr/>
        </p:nvSpPr>
        <p:spPr>
          <a:xfrm>
            <a:off x="0" y="-1"/>
            <a:ext cx="9144000" cy="1058400"/>
          </a:xfrm>
          <a:prstGeom prst="rect">
            <a:avLst/>
          </a:prstGeom>
          <a:solidFill>
            <a:srgbClr val="4799B5"/>
          </a:solidFill>
          <a:ln w="9525" cap="flat" cmpd="sng">
            <a:solidFill>
              <a:srgbClr val="4A7DB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800"/>
              <a:buFont typeface="Arial"/>
              <a:buNone/>
            </a:pPr>
            <a:endParaRPr sz="1800">
              <a:solidFill>
                <a:schemeClr val="lt1"/>
              </a:solidFill>
              <a:latin typeface="Calibri"/>
              <a:ea typeface="Calibri"/>
              <a:cs typeface="Calibri"/>
              <a:sym typeface="Calibri"/>
            </a:endParaRPr>
          </a:p>
        </p:txBody>
      </p:sp>
      <p:pic>
        <p:nvPicPr>
          <p:cNvPr id="49" name="Google Shape;49;p17" descr="horizontal RGB white.eps"/>
          <p:cNvPicPr preferRelativeResize="0"/>
          <p:nvPr/>
        </p:nvPicPr>
        <p:blipFill rotWithShape="1">
          <a:blip r:embed="rId3">
            <a:alphaModFix/>
          </a:blip>
          <a:srcRect/>
          <a:stretch/>
        </p:blipFill>
        <p:spPr>
          <a:xfrm>
            <a:off x="291966" y="225746"/>
            <a:ext cx="3401398" cy="577885"/>
          </a:xfrm>
          <a:prstGeom prst="rect">
            <a:avLst/>
          </a:prstGeom>
          <a:noFill/>
          <a:ln>
            <a:noFill/>
          </a:ln>
        </p:spPr>
      </p:pic>
      <p:pic>
        <p:nvPicPr>
          <p:cNvPr id="50" name="Google Shape;50;p17" descr="Horizontal_RGB_600.jpg"/>
          <p:cNvPicPr preferRelativeResize="0"/>
          <p:nvPr/>
        </p:nvPicPr>
        <p:blipFill rotWithShape="1">
          <a:blip r:embed="rId4">
            <a:alphaModFix/>
          </a:blip>
          <a:srcRect/>
          <a:stretch/>
        </p:blipFill>
        <p:spPr>
          <a:xfrm>
            <a:off x="108033" y="5942146"/>
            <a:ext cx="2372450" cy="915853"/>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60"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5"/>
        <p:cNvGrpSpPr/>
        <p:nvPr/>
      </p:nvGrpSpPr>
      <p:grpSpPr>
        <a:xfrm>
          <a:off x="0" y="0"/>
          <a:ext cx="0" cy="0"/>
          <a:chOff x="0" y="0"/>
          <a:chExt cx="0" cy="0"/>
        </a:xfrm>
      </p:grpSpPr>
      <p:sp>
        <p:nvSpPr>
          <p:cNvPr id="56" name="Google Shape;56;p19"/>
          <p:cNvSpPr/>
          <p:nvPr/>
        </p:nvSpPr>
        <p:spPr>
          <a:xfrm>
            <a:off x="0" y="0"/>
            <a:ext cx="9144000" cy="5806500"/>
          </a:xfrm>
          <a:prstGeom prst="rect">
            <a:avLst/>
          </a:prstGeom>
          <a:solidFill>
            <a:srgbClr val="4799B5"/>
          </a:solidFill>
          <a:ln w="9525" cap="flat" cmpd="sng">
            <a:solidFill>
              <a:srgbClr val="4A7DB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800"/>
              <a:buFont typeface="Arial"/>
              <a:buNone/>
            </a:pPr>
            <a:endParaRPr sz="1800">
              <a:solidFill>
                <a:schemeClr val="lt1"/>
              </a:solidFill>
              <a:latin typeface="Calibri"/>
              <a:ea typeface="Calibri"/>
              <a:cs typeface="Calibri"/>
              <a:sym typeface="Calibri"/>
            </a:endParaRPr>
          </a:p>
        </p:txBody>
      </p:sp>
      <p:sp>
        <p:nvSpPr>
          <p:cNvPr id="57" name="Google Shape;57;p19"/>
          <p:cNvSpPr txBox="1"/>
          <p:nvPr/>
        </p:nvSpPr>
        <p:spPr>
          <a:xfrm>
            <a:off x="472786" y="5256486"/>
            <a:ext cx="8214000" cy="1099800"/>
          </a:xfrm>
          <a:prstGeom prst="rect">
            <a:avLst/>
          </a:prstGeom>
          <a:noFill/>
          <a:ln>
            <a:noFill/>
          </a:ln>
        </p:spPr>
        <p:txBody>
          <a:bodyPr spcFirstLastPara="1" wrap="square" lIns="91425" tIns="45700" rIns="91425" bIns="45700" anchor="t" anchorCtr="0">
            <a:noAutofit/>
          </a:bodyPr>
          <a:lstStyle/>
          <a:p>
            <a:pPr marL="231775" marR="0" lvl="2" indent="-231775" algn="ctr" rtl="0">
              <a:lnSpc>
                <a:spcPct val="100000"/>
              </a:lnSpc>
              <a:spcBef>
                <a:spcPts val="0"/>
              </a:spcBef>
              <a:spcAft>
                <a:spcPts val="0"/>
              </a:spcAft>
              <a:buClr>
                <a:schemeClr val="lt1"/>
              </a:buClr>
              <a:buSzPts val="2000"/>
              <a:buFont typeface="Gill Sans"/>
              <a:buNone/>
            </a:pPr>
            <a:r>
              <a:rPr lang="fr-FR" sz="2000" b="0" i="0" u="none" strike="noStrike" cap="none">
                <a:solidFill>
                  <a:schemeClr val="lt1"/>
                </a:solidFill>
                <a:latin typeface="Gill Sans"/>
                <a:ea typeface="Gill Sans"/>
                <a:cs typeface="Gill Sans"/>
                <a:sym typeface="Gill Sans"/>
              </a:rPr>
              <a:t>www.feedthefuture.gov</a:t>
            </a:r>
            <a:endParaRPr sz="2000" b="0" i="0" u="none" strike="noStrike" cap="none">
              <a:solidFill>
                <a:schemeClr val="lt1"/>
              </a:solidFill>
              <a:latin typeface="Gill Sans"/>
              <a:ea typeface="Gill Sans"/>
              <a:cs typeface="Gill Sans"/>
              <a:sym typeface="Gill Sans"/>
            </a:endParaRPr>
          </a:p>
        </p:txBody>
      </p:sp>
      <p:pic>
        <p:nvPicPr>
          <p:cNvPr id="58" name="Google Shape;58;p19" descr="vertical RGB white.eps"/>
          <p:cNvPicPr preferRelativeResize="0"/>
          <p:nvPr/>
        </p:nvPicPr>
        <p:blipFill rotWithShape="1">
          <a:blip r:embed="rId3">
            <a:alphaModFix/>
          </a:blip>
          <a:srcRect/>
          <a:stretch/>
        </p:blipFill>
        <p:spPr>
          <a:xfrm>
            <a:off x="2054668" y="1580049"/>
            <a:ext cx="4945210" cy="2302838"/>
          </a:xfrm>
          <a:prstGeom prst="rect">
            <a:avLst/>
          </a:prstGeom>
          <a:noFill/>
          <a:ln>
            <a:noFill/>
          </a:ln>
        </p:spPr>
      </p:pic>
      <p:pic>
        <p:nvPicPr>
          <p:cNvPr id="59" name="Google Shape;59;p19"/>
          <p:cNvPicPr preferRelativeResize="0"/>
          <p:nvPr/>
        </p:nvPicPr>
        <p:blipFill rotWithShape="1">
          <a:blip r:embed="rId4">
            <a:alphaModFix/>
          </a:blip>
          <a:srcRect/>
          <a:stretch/>
        </p:blipFill>
        <p:spPr>
          <a:xfrm>
            <a:off x="117068" y="5942146"/>
            <a:ext cx="2354380" cy="915854"/>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62"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1"/>
        <p:cNvGrpSpPr/>
        <p:nvPr/>
      </p:nvGrpSpPr>
      <p:grpSpPr>
        <a:xfrm>
          <a:off x="0" y="0"/>
          <a:ext cx="0" cy="0"/>
          <a:chOff x="0" y="0"/>
          <a:chExt cx="0" cy="0"/>
        </a:xfrm>
      </p:grpSpPr>
      <p:sp>
        <p:nvSpPr>
          <p:cNvPr id="62" name="Google Shape;62;p26"/>
          <p:cNvSpPr/>
          <p:nvPr/>
        </p:nvSpPr>
        <p:spPr>
          <a:xfrm>
            <a:off x="0" y="-1"/>
            <a:ext cx="9144000" cy="1058305"/>
          </a:xfrm>
          <a:prstGeom prst="rect">
            <a:avLst/>
          </a:prstGeom>
          <a:solidFill>
            <a:srgbClr val="4799B5"/>
          </a:solidFill>
          <a:ln w="9525" cap="flat" cmpd="sng">
            <a:solidFill>
              <a:srgbClr val="4A7DB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63" name="Google Shape;63;p26" descr="horizontal RGB white.eps"/>
          <p:cNvPicPr preferRelativeResize="0"/>
          <p:nvPr/>
        </p:nvPicPr>
        <p:blipFill rotWithShape="1">
          <a:blip r:embed="rId3">
            <a:alphaModFix/>
          </a:blip>
          <a:srcRect/>
          <a:stretch/>
        </p:blipFill>
        <p:spPr>
          <a:xfrm>
            <a:off x="291966" y="225746"/>
            <a:ext cx="3401400" cy="57788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64"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6"/>
        <p:cNvGrpSpPr/>
        <p:nvPr/>
      </p:nvGrpSpPr>
      <p:grpSpPr>
        <a:xfrm>
          <a:off x="0" y="0"/>
          <a:ext cx="0" cy="0"/>
          <a:chOff x="0" y="0"/>
          <a:chExt cx="0" cy="0"/>
        </a:xfrm>
      </p:grpSpPr>
      <p:sp>
        <p:nvSpPr>
          <p:cNvPr id="67" name="Google Shape;67;p28"/>
          <p:cNvSpPr/>
          <p:nvPr/>
        </p:nvSpPr>
        <p:spPr>
          <a:xfrm>
            <a:off x="0" y="0"/>
            <a:ext cx="9144000" cy="5806417"/>
          </a:xfrm>
          <a:prstGeom prst="rect">
            <a:avLst/>
          </a:prstGeom>
          <a:solidFill>
            <a:srgbClr val="4799B5"/>
          </a:solidFill>
          <a:ln w="9525" cap="flat" cmpd="sng">
            <a:solidFill>
              <a:srgbClr val="4A7DB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8" name="Google Shape;68;p28"/>
          <p:cNvSpPr txBox="1"/>
          <p:nvPr/>
        </p:nvSpPr>
        <p:spPr>
          <a:xfrm>
            <a:off x="472786" y="5256486"/>
            <a:ext cx="8214013" cy="1099863"/>
          </a:xfrm>
          <a:prstGeom prst="rect">
            <a:avLst/>
          </a:prstGeom>
          <a:noFill/>
          <a:ln>
            <a:noFill/>
          </a:ln>
        </p:spPr>
        <p:txBody>
          <a:bodyPr spcFirstLastPara="1" wrap="square" lIns="91425" tIns="45700" rIns="91425" bIns="45700" anchor="t" anchorCtr="0">
            <a:noAutofit/>
          </a:bodyPr>
          <a:lstStyle/>
          <a:p>
            <a:pPr marL="231775" marR="0" lvl="2" indent="-231775" algn="ctr" rtl="0">
              <a:lnSpc>
                <a:spcPct val="100000"/>
              </a:lnSpc>
              <a:spcBef>
                <a:spcPts val="0"/>
              </a:spcBef>
              <a:spcAft>
                <a:spcPts val="0"/>
              </a:spcAft>
              <a:buNone/>
            </a:pPr>
            <a:r>
              <a:rPr lang="fr-FR" sz="2000" b="0" i="0" u="none" strike="noStrike" cap="none">
                <a:solidFill>
                  <a:schemeClr val="lt1"/>
                </a:solidFill>
                <a:latin typeface="Gill Sans"/>
                <a:ea typeface="Gill Sans"/>
                <a:cs typeface="Gill Sans"/>
                <a:sym typeface="Gill Sans"/>
              </a:rPr>
              <a:t>www.feedthefuture.gov</a:t>
            </a:r>
            <a:endParaRPr sz="2000" b="0" i="0" u="none" strike="noStrike" cap="none">
              <a:solidFill>
                <a:schemeClr val="lt1"/>
              </a:solidFill>
              <a:latin typeface="Gill Sans"/>
              <a:ea typeface="Gill Sans"/>
              <a:cs typeface="Gill Sans"/>
              <a:sym typeface="Gill Sans"/>
            </a:endParaRPr>
          </a:p>
        </p:txBody>
      </p:sp>
      <p:pic>
        <p:nvPicPr>
          <p:cNvPr id="69" name="Google Shape;69;p28" descr="vertical RGB white.eps"/>
          <p:cNvPicPr preferRelativeResize="0"/>
          <p:nvPr/>
        </p:nvPicPr>
        <p:blipFill rotWithShape="1">
          <a:blip r:embed="rId3">
            <a:alphaModFix/>
          </a:blip>
          <a:srcRect/>
          <a:stretch/>
        </p:blipFill>
        <p:spPr>
          <a:xfrm>
            <a:off x="2054668" y="1580049"/>
            <a:ext cx="4945209" cy="2302837"/>
          </a:xfrm>
          <a:prstGeom prst="rect">
            <a:avLst/>
          </a:prstGeom>
          <a:noFill/>
          <a:ln>
            <a:noFill/>
          </a:ln>
        </p:spPr>
      </p:pic>
      <p:pic>
        <p:nvPicPr>
          <p:cNvPr id="70" name="Google Shape;70;p28" descr="Horizontal_RGB_600.jpg"/>
          <p:cNvPicPr preferRelativeResize="0"/>
          <p:nvPr/>
        </p:nvPicPr>
        <p:blipFill rotWithShape="1">
          <a:blip r:embed="rId4">
            <a:alphaModFix/>
          </a:blip>
          <a:srcRect/>
          <a:stretch/>
        </p:blipFill>
        <p:spPr>
          <a:xfrm>
            <a:off x="108033" y="5942146"/>
            <a:ext cx="2372451" cy="915854"/>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66" r:id="rId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10.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pic>
        <p:nvPicPr>
          <p:cNvPr id="77" name="Google Shape;77;p1"/>
          <p:cNvPicPr preferRelativeResize="0"/>
          <p:nvPr/>
        </p:nvPicPr>
        <p:blipFill rotWithShape="1">
          <a:blip r:embed="rId3">
            <a:alphaModFix/>
          </a:blip>
          <a:srcRect t="20515" b="20514"/>
          <a:stretch/>
        </p:blipFill>
        <p:spPr>
          <a:xfrm>
            <a:off x="1" y="1065745"/>
            <a:ext cx="9143999" cy="4034906"/>
          </a:xfrm>
          <a:prstGeom prst="rect">
            <a:avLst/>
          </a:prstGeom>
          <a:noFill/>
          <a:ln>
            <a:noFill/>
          </a:ln>
        </p:spPr>
      </p:pic>
      <p:sp>
        <p:nvSpPr>
          <p:cNvPr id="78" name="Google Shape;78;p1"/>
          <p:cNvSpPr txBox="1">
            <a:spLocks noGrp="1"/>
          </p:cNvSpPr>
          <p:nvPr>
            <p:ph type="body" idx="2"/>
          </p:nvPr>
        </p:nvSpPr>
        <p:spPr>
          <a:xfrm>
            <a:off x="257695" y="4983888"/>
            <a:ext cx="8638655" cy="1009587"/>
          </a:xfrm>
          <a:prstGeom prst="rect">
            <a:avLst/>
          </a:prstGeom>
          <a:noFill/>
          <a:ln>
            <a:noFill/>
          </a:ln>
        </p:spPr>
        <p:txBody>
          <a:bodyPr spcFirstLastPara="1" wrap="square" lIns="91425" tIns="45700" rIns="91425" bIns="45700" anchor="t" anchorCtr="0">
            <a:noAutofit/>
          </a:bodyPr>
          <a:lstStyle/>
          <a:p>
            <a:pPr marL="0" marR="0" lvl="0" indent="0" algn="just" rtl="0">
              <a:lnSpc>
                <a:spcPct val="107000"/>
              </a:lnSpc>
              <a:spcBef>
                <a:spcPts val="0"/>
              </a:spcBef>
              <a:spcAft>
                <a:spcPts val="0"/>
              </a:spcAft>
              <a:buClr>
                <a:schemeClr val="lt1"/>
              </a:buClr>
              <a:buSzPts val="2800"/>
              <a:buNone/>
            </a:pPr>
            <a:r>
              <a:rPr lang="fr-FR" sz="2800">
                <a:latin typeface="Gill Sans"/>
                <a:ea typeface="Gill Sans"/>
                <a:cs typeface="Gill Sans"/>
                <a:sym typeface="Gill Sans"/>
              </a:rPr>
              <a:t>Enf</a:t>
            </a:r>
            <a:r>
              <a:rPr lang="fr-FR" sz="2800">
                <a:latin typeface="Quattrocento Sans"/>
                <a:ea typeface="Quattrocento Sans"/>
                <a:cs typeface="Quattrocento Sans"/>
                <a:sym typeface="Quattrocento Sans"/>
              </a:rPr>
              <a:t>ò</a:t>
            </a:r>
            <a:r>
              <a:rPr lang="fr-FR" sz="2800">
                <a:latin typeface="Gill Sans"/>
                <a:ea typeface="Gill Sans"/>
                <a:cs typeface="Gill Sans"/>
                <a:sym typeface="Gill Sans"/>
              </a:rPr>
              <a:t>masyon sou Apwòch Pwojè a, kisa pou aplikan yo sonje</a:t>
            </a:r>
            <a:endParaRPr sz="2800">
              <a:latin typeface="Gill Sans"/>
              <a:ea typeface="Gill Sans"/>
              <a:cs typeface="Gill Sans"/>
              <a:sym typeface="Gill Sans"/>
            </a:endParaRPr>
          </a:p>
        </p:txBody>
      </p:sp>
      <p:sp>
        <p:nvSpPr>
          <p:cNvPr id="79" name="Google Shape;79;p1"/>
          <p:cNvSpPr txBox="1">
            <a:spLocks noGrp="1"/>
          </p:cNvSpPr>
          <p:nvPr>
            <p:ph type="body" idx="3"/>
          </p:nvPr>
        </p:nvSpPr>
        <p:spPr>
          <a:xfrm>
            <a:off x="180976" y="1887810"/>
            <a:ext cx="8715374" cy="1195388"/>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chemeClr val="lt1"/>
              </a:buClr>
              <a:buSzPts val="4000"/>
              <a:buNone/>
            </a:pPr>
            <a:r>
              <a:rPr lang="fr-FR" sz="4000" b="1">
                <a:solidFill>
                  <a:schemeClr val="lt1"/>
                </a:solidFill>
                <a:latin typeface="Gill Sans"/>
                <a:ea typeface="Gill Sans"/>
                <a:cs typeface="Gill Sans"/>
                <a:sym typeface="Gill Sans"/>
              </a:rPr>
              <a:t>Programme d’Appui à la Rentabilisation de l’Elevage (PARE) </a:t>
            </a:r>
            <a:endParaRPr sz="4000" b="1">
              <a:solidFill>
                <a:schemeClr val="lt1"/>
              </a:solidFill>
              <a:latin typeface="Gill Sans"/>
              <a:ea typeface="Gill Sans"/>
              <a:cs typeface="Gill Sans"/>
              <a:sym typeface="Gill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pic>
        <p:nvPicPr>
          <p:cNvPr id="84" name="Google Shape;84;p2" descr="A person walking in a field with a canister&#10;&#10;Description automatically generated"/>
          <p:cNvPicPr preferRelativeResize="0">
            <a:picLocks noGrp="1"/>
          </p:cNvPicPr>
          <p:nvPr>
            <p:ph type="pic" idx="2"/>
          </p:nvPr>
        </p:nvPicPr>
        <p:blipFill rotWithShape="1">
          <a:blip r:embed="rId3">
            <a:alphaModFix/>
          </a:blip>
          <a:srcRect l="17525" r="17525"/>
          <a:stretch/>
        </p:blipFill>
        <p:spPr>
          <a:xfrm>
            <a:off x="4192859" y="1070517"/>
            <a:ext cx="4940866" cy="5787483"/>
          </a:xfrm>
          <a:prstGeom prst="rect">
            <a:avLst/>
          </a:prstGeom>
          <a:noFill/>
          <a:ln>
            <a:noFill/>
          </a:ln>
        </p:spPr>
      </p:pic>
      <p:sp>
        <p:nvSpPr>
          <p:cNvPr id="85" name="Google Shape;85;p2"/>
          <p:cNvSpPr txBox="1">
            <a:spLocks noGrp="1"/>
          </p:cNvSpPr>
          <p:nvPr>
            <p:ph type="title"/>
          </p:nvPr>
        </p:nvSpPr>
        <p:spPr>
          <a:xfrm>
            <a:off x="111318" y="1156441"/>
            <a:ext cx="4166484" cy="597049"/>
          </a:xfrm>
          <a:prstGeom prst="rect">
            <a:avLst/>
          </a:prstGeom>
          <a:noFill/>
          <a:ln>
            <a:noFill/>
          </a:ln>
        </p:spPr>
        <p:txBody>
          <a:bodyPr spcFirstLastPara="1" wrap="square" lIns="91425" tIns="45700" rIns="91425" bIns="0" anchor="t" anchorCtr="0">
            <a:noAutofit/>
          </a:bodyPr>
          <a:lstStyle/>
          <a:p>
            <a:pPr marL="0" lvl="0" indent="0" algn="l" rtl="0">
              <a:spcBef>
                <a:spcPts val="0"/>
              </a:spcBef>
              <a:spcAft>
                <a:spcPts val="0"/>
              </a:spcAft>
              <a:buClr>
                <a:srgbClr val="D37D28"/>
              </a:buClr>
              <a:buSzPts val="2800"/>
              <a:buFont typeface="Gill Sans"/>
              <a:buNone/>
            </a:pPr>
            <a:r>
              <a:rPr lang="fr-FR" sz="2600" dirty="0">
                <a:latin typeface="Gill Sans"/>
                <a:ea typeface="Gill Sans"/>
                <a:cs typeface="Gill Sans"/>
                <a:sym typeface="Gill Sans"/>
              </a:rPr>
              <a:t>TI KOUT PREZANTASYON SOU PARE</a:t>
            </a:r>
            <a:endParaRPr sz="2600" dirty="0"/>
          </a:p>
        </p:txBody>
      </p:sp>
      <p:sp>
        <p:nvSpPr>
          <p:cNvPr id="86" name="Google Shape;86;p2"/>
          <p:cNvSpPr txBox="1">
            <a:spLocks noGrp="1"/>
          </p:cNvSpPr>
          <p:nvPr>
            <p:ph type="body" idx="1"/>
          </p:nvPr>
        </p:nvSpPr>
        <p:spPr>
          <a:xfrm>
            <a:off x="10275" y="2066723"/>
            <a:ext cx="4021703" cy="3795070"/>
          </a:xfrm>
          <a:prstGeom prst="rect">
            <a:avLst/>
          </a:prstGeom>
          <a:noFill/>
          <a:ln>
            <a:noFill/>
          </a:ln>
        </p:spPr>
        <p:txBody>
          <a:bodyPr spcFirstLastPara="1" wrap="square" lIns="91425" tIns="45700" rIns="91425" bIns="45700" anchor="t" anchorCtr="0">
            <a:noAutofit/>
          </a:bodyPr>
          <a:lstStyle/>
          <a:p>
            <a:pPr marL="342900" lvl="0" indent="-342900" algn="l" rtl="0">
              <a:spcBef>
                <a:spcPts val="0"/>
              </a:spcBef>
              <a:spcAft>
                <a:spcPts val="0"/>
              </a:spcAft>
              <a:buClr>
                <a:schemeClr val="dk1"/>
              </a:buClr>
              <a:buSzPts val="2000"/>
              <a:buChar char="•"/>
            </a:pPr>
            <a:r>
              <a:rPr lang="fr-FR" sz="2000" dirty="0" err="1">
                <a:latin typeface="Gill Sans"/>
                <a:ea typeface="Gill Sans"/>
                <a:cs typeface="Gill Sans"/>
                <a:sym typeface="Gill Sans"/>
              </a:rPr>
              <a:t>Yon</a:t>
            </a:r>
            <a:r>
              <a:rPr lang="fr-FR" sz="2000" dirty="0">
                <a:latin typeface="Gill Sans"/>
                <a:ea typeface="Gill Sans"/>
                <a:cs typeface="Gill Sans"/>
                <a:sym typeface="Gill Sans"/>
              </a:rPr>
              <a:t> </a:t>
            </a:r>
            <a:r>
              <a:rPr lang="fr-FR" sz="2000" b="1" dirty="0" err="1">
                <a:latin typeface="Gill Sans"/>
                <a:ea typeface="Gill Sans"/>
                <a:cs typeface="Gill Sans"/>
                <a:sym typeface="Gill Sans"/>
              </a:rPr>
              <a:t>kontra</a:t>
            </a:r>
            <a:r>
              <a:rPr lang="fr-FR" sz="2000" b="1" dirty="0">
                <a:latin typeface="Gill Sans"/>
                <a:ea typeface="Gill Sans"/>
                <a:cs typeface="Gill Sans"/>
                <a:sym typeface="Gill Sans"/>
              </a:rPr>
              <a:t> </a:t>
            </a:r>
            <a:r>
              <a:rPr lang="fr-FR" sz="2000" dirty="0" err="1">
                <a:latin typeface="Gill Sans"/>
                <a:ea typeface="Gill Sans"/>
                <a:cs typeface="Gill Sans"/>
                <a:sym typeface="Gill Sans"/>
              </a:rPr>
              <a:t>Gouvènman</a:t>
            </a:r>
            <a:r>
              <a:rPr lang="fr-FR" sz="2000" dirty="0">
                <a:latin typeface="Gill Sans"/>
                <a:ea typeface="Gill Sans"/>
                <a:cs typeface="Gill Sans"/>
                <a:sym typeface="Gill Sans"/>
              </a:rPr>
              <a:t> </a:t>
            </a:r>
            <a:r>
              <a:rPr lang="fr-FR" sz="2000" dirty="0" err="1">
                <a:latin typeface="Gill Sans"/>
                <a:ea typeface="Gill Sans"/>
                <a:cs typeface="Gill Sans"/>
                <a:sym typeface="Gill Sans"/>
              </a:rPr>
              <a:t>Peyi</a:t>
            </a:r>
            <a:r>
              <a:rPr lang="fr-FR" sz="2000" dirty="0">
                <a:latin typeface="Gill Sans"/>
                <a:ea typeface="Gill Sans"/>
                <a:cs typeface="Gill Sans"/>
                <a:sym typeface="Gill Sans"/>
              </a:rPr>
              <a:t> </a:t>
            </a:r>
            <a:r>
              <a:rPr lang="fr-FR" sz="2000" dirty="0" err="1">
                <a:latin typeface="Gill Sans"/>
                <a:ea typeface="Gill Sans"/>
                <a:cs typeface="Gill Sans"/>
                <a:sym typeface="Gill Sans"/>
              </a:rPr>
              <a:t>Etazini</a:t>
            </a:r>
            <a:r>
              <a:rPr lang="fr-FR" sz="2000" dirty="0">
                <a:latin typeface="Gill Sans"/>
                <a:ea typeface="Gill Sans"/>
                <a:cs typeface="Gill Sans"/>
                <a:sym typeface="Gill Sans"/>
              </a:rPr>
              <a:t> </a:t>
            </a:r>
            <a:endParaRPr dirty="0"/>
          </a:p>
          <a:p>
            <a:pPr marL="342900" lvl="0" indent="-342900" algn="l" rtl="0">
              <a:spcBef>
                <a:spcPts val="800"/>
              </a:spcBef>
              <a:spcAft>
                <a:spcPts val="0"/>
              </a:spcAft>
              <a:buClr>
                <a:schemeClr val="dk1"/>
              </a:buClr>
              <a:buSzPts val="2000"/>
              <a:buChar char="•"/>
            </a:pPr>
            <a:r>
              <a:rPr lang="fr-FR" sz="2000" dirty="0" err="1">
                <a:latin typeface="Gill Sans"/>
                <a:ea typeface="Gill Sans"/>
                <a:cs typeface="Gill Sans"/>
                <a:sym typeface="Gill Sans"/>
              </a:rPr>
              <a:t>Pwojè</a:t>
            </a:r>
            <a:r>
              <a:rPr lang="fr-FR" sz="2000" dirty="0">
                <a:latin typeface="Gill Sans"/>
                <a:ea typeface="Gill Sans"/>
                <a:cs typeface="Gill Sans"/>
                <a:sym typeface="Gill Sans"/>
              </a:rPr>
              <a:t> sa a </a:t>
            </a:r>
            <a:r>
              <a:rPr lang="fr-FR" sz="2000" dirty="0" err="1">
                <a:latin typeface="Gill Sans"/>
                <a:ea typeface="Gill Sans"/>
                <a:cs typeface="Gill Sans"/>
                <a:sym typeface="Gill Sans"/>
              </a:rPr>
              <a:t>ap</a:t>
            </a:r>
            <a:r>
              <a:rPr lang="fr-FR" sz="2000" dirty="0">
                <a:latin typeface="Gill Sans"/>
                <a:ea typeface="Gill Sans"/>
                <a:cs typeface="Gill Sans"/>
                <a:sym typeface="Gill Sans"/>
              </a:rPr>
              <a:t> </a:t>
            </a:r>
            <a:r>
              <a:rPr lang="fr-FR" sz="2000" dirty="0" err="1">
                <a:latin typeface="Gill Sans"/>
                <a:ea typeface="Gill Sans"/>
                <a:cs typeface="Gill Sans"/>
                <a:sym typeface="Gill Sans"/>
              </a:rPr>
              <a:t>ekzekite</a:t>
            </a:r>
            <a:r>
              <a:rPr lang="fr-FR" sz="2000" dirty="0">
                <a:latin typeface="Gill Sans"/>
                <a:ea typeface="Gill Sans"/>
                <a:cs typeface="Gill Sans"/>
                <a:sym typeface="Gill Sans"/>
              </a:rPr>
              <a:t> sou </a:t>
            </a:r>
            <a:r>
              <a:rPr lang="fr-FR" sz="2000" dirty="0" err="1">
                <a:latin typeface="Gill Sans"/>
                <a:ea typeface="Gill Sans"/>
                <a:cs typeface="Gill Sans"/>
                <a:sym typeface="Gill Sans"/>
              </a:rPr>
              <a:t>yon</a:t>
            </a:r>
            <a:r>
              <a:rPr lang="fr-FR" sz="2000" dirty="0">
                <a:latin typeface="Gill Sans"/>
                <a:ea typeface="Gill Sans"/>
                <a:cs typeface="Gill Sans"/>
                <a:sym typeface="Gill Sans"/>
              </a:rPr>
              <a:t> </a:t>
            </a:r>
            <a:r>
              <a:rPr lang="fr-FR" sz="2000" dirty="0" err="1">
                <a:latin typeface="Gill Sans"/>
                <a:ea typeface="Gill Sans"/>
                <a:cs typeface="Gill Sans"/>
                <a:sym typeface="Gill Sans"/>
              </a:rPr>
              <a:t>peryòd</a:t>
            </a:r>
            <a:r>
              <a:rPr lang="fr-FR" sz="2000" dirty="0">
                <a:latin typeface="Gill Sans"/>
                <a:ea typeface="Gill Sans"/>
                <a:cs typeface="Gill Sans"/>
                <a:sym typeface="Gill Sans"/>
              </a:rPr>
              <a:t> </a:t>
            </a:r>
            <a:r>
              <a:rPr lang="fr-FR" sz="2000" b="1" dirty="0">
                <a:latin typeface="Gill Sans"/>
                <a:ea typeface="Gill Sans"/>
                <a:cs typeface="Gill Sans"/>
                <a:sym typeface="Gill Sans"/>
              </a:rPr>
              <a:t>5 Lane </a:t>
            </a:r>
            <a:r>
              <a:rPr lang="fr-FR" sz="2000" dirty="0">
                <a:latin typeface="Gill Sans"/>
                <a:ea typeface="Gill Sans"/>
                <a:cs typeface="Gill Sans"/>
                <a:sym typeface="Gill Sans"/>
              </a:rPr>
              <a:t>(</a:t>
            </a:r>
            <a:r>
              <a:rPr lang="fr-FR" sz="2000" dirty="0" err="1">
                <a:latin typeface="Gill Sans"/>
                <a:ea typeface="Gill Sans"/>
                <a:cs typeface="Gill Sans"/>
                <a:sym typeface="Gill Sans"/>
              </a:rPr>
              <a:t>Janvye</a:t>
            </a:r>
            <a:r>
              <a:rPr lang="fr-FR" sz="2000" dirty="0">
                <a:latin typeface="Gill Sans"/>
                <a:ea typeface="Gill Sans"/>
                <a:cs typeface="Gill Sans"/>
                <a:sym typeface="Gill Sans"/>
              </a:rPr>
              <a:t> 2023 – </a:t>
            </a:r>
            <a:r>
              <a:rPr lang="fr-FR" sz="2000" dirty="0" err="1">
                <a:latin typeface="Gill Sans"/>
                <a:ea typeface="Gill Sans"/>
                <a:cs typeface="Gill Sans"/>
                <a:sym typeface="Gill Sans"/>
              </a:rPr>
              <a:t>Janvye</a:t>
            </a:r>
            <a:r>
              <a:rPr lang="fr-FR" sz="2000" dirty="0">
                <a:latin typeface="Gill Sans"/>
                <a:ea typeface="Gill Sans"/>
                <a:cs typeface="Gill Sans"/>
                <a:sym typeface="Gill Sans"/>
              </a:rPr>
              <a:t> 2028)</a:t>
            </a:r>
            <a:endParaRPr dirty="0"/>
          </a:p>
          <a:p>
            <a:pPr marL="342900" lvl="0" indent="-342900" algn="l" rtl="0">
              <a:spcBef>
                <a:spcPts val="800"/>
              </a:spcBef>
              <a:spcAft>
                <a:spcPts val="0"/>
              </a:spcAft>
              <a:buClr>
                <a:schemeClr val="dk1"/>
              </a:buClr>
              <a:buSzPts val="2000"/>
              <a:buChar char="•"/>
            </a:pPr>
            <a:r>
              <a:rPr lang="fr-FR" sz="2000" dirty="0">
                <a:latin typeface="Gill Sans"/>
                <a:ea typeface="Gill Sans"/>
                <a:cs typeface="Gill Sans"/>
                <a:sym typeface="Gill Sans"/>
              </a:rPr>
              <a:t>Nan </a:t>
            </a:r>
            <a:r>
              <a:rPr lang="fr-FR" sz="2000" dirty="0" err="1">
                <a:latin typeface="Gill Sans"/>
                <a:ea typeface="Gill Sans"/>
                <a:cs typeface="Gill Sans"/>
                <a:sym typeface="Gill Sans"/>
              </a:rPr>
              <a:t>kad</a:t>
            </a:r>
            <a:r>
              <a:rPr lang="fr-FR" sz="2000" dirty="0">
                <a:latin typeface="Gill Sans"/>
                <a:ea typeface="Gill Sans"/>
                <a:cs typeface="Gill Sans"/>
                <a:sym typeface="Gill Sans"/>
              </a:rPr>
              <a:t> </a:t>
            </a:r>
            <a:r>
              <a:rPr lang="fr-FR" sz="2000" dirty="0" err="1">
                <a:latin typeface="Gill Sans"/>
                <a:ea typeface="Gill Sans"/>
                <a:cs typeface="Gill Sans"/>
                <a:sym typeface="Gill Sans"/>
              </a:rPr>
              <a:t>yon</a:t>
            </a:r>
            <a:r>
              <a:rPr lang="fr-FR" sz="2000" dirty="0">
                <a:latin typeface="Gill Sans"/>
                <a:ea typeface="Gill Sans"/>
                <a:cs typeface="Gill Sans"/>
                <a:sym typeface="Gill Sans"/>
              </a:rPr>
              <a:t> </a:t>
            </a:r>
            <a:r>
              <a:rPr lang="fr-FR" sz="2000" b="1" dirty="0" err="1">
                <a:latin typeface="Gill Sans"/>
                <a:ea typeface="Gill Sans"/>
                <a:cs typeface="Gill Sans"/>
                <a:sym typeface="Gill Sans"/>
              </a:rPr>
              <a:t>konsòsyòm</a:t>
            </a:r>
            <a:r>
              <a:rPr lang="fr-FR" sz="2000" dirty="0">
                <a:latin typeface="Gill Sans"/>
                <a:ea typeface="Gill Sans"/>
                <a:cs typeface="Gill Sans"/>
                <a:sym typeface="Gill Sans"/>
              </a:rPr>
              <a:t>  3 </a:t>
            </a:r>
            <a:r>
              <a:rPr lang="fr-FR" sz="2000" dirty="0" err="1">
                <a:latin typeface="Gill Sans"/>
                <a:ea typeface="Gill Sans"/>
                <a:cs typeface="Gill Sans"/>
                <a:sym typeface="Gill Sans"/>
              </a:rPr>
              <a:t>òganizasyon</a:t>
            </a:r>
            <a:r>
              <a:rPr lang="fr-FR" sz="2000" dirty="0">
                <a:latin typeface="Gill Sans"/>
                <a:ea typeface="Gill Sans"/>
                <a:cs typeface="Gill Sans"/>
                <a:sym typeface="Gill Sans"/>
              </a:rPr>
              <a:t>:  Land O’Lakes V37, Heifer </a:t>
            </a:r>
            <a:r>
              <a:rPr lang="fr-FR" sz="2000" dirty="0" err="1">
                <a:latin typeface="Gill Sans"/>
                <a:ea typeface="Gill Sans"/>
                <a:cs typeface="Gill Sans"/>
                <a:sym typeface="Gill Sans"/>
              </a:rPr>
              <a:t>ak</a:t>
            </a:r>
            <a:r>
              <a:rPr lang="fr-FR" sz="2000" dirty="0">
                <a:latin typeface="Gill Sans"/>
                <a:ea typeface="Gill Sans"/>
                <a:cs typeface="Gill Sans"/>
                <a:sym typeface="Gill Sans"/>
              </a:rPr>
              <a:t> Papyrus</a:t>
            </a:r>
            <a:endParaRPr dirty="0"/>
          </a:p>
          <a:p>
            <a:pPr marL="342900" lvl="0" indent="-342900" algn="l" rtl="0">
              <a:spcBef>
                <a:spcPts val="1200"/>
              </a:spcBef>
              <a:spcAft>
                <a:spcPts val="0"/>
              </a:spcAft>
              <a:buClr>
                <a:schemeClr val="dk1"/>
              </a:buClr>
              <a:buSzPts val="2000"/>
              <a:buChar char="•"/>
            </a:pPr>
            <a:r>
              <a:rPr lang="fr-FR" sz="2000" b="1" dirty="0" err="1">
                <a:latin typeface="Gill Sans"/>
                <a:ea typeface="Gill Sans"/>
                <a:cs typeface="Gill Sans"/>
                <a:sym typeface="Gill Sans"/>
              </a:rPr>
              <a:t>Pwojè</a:t>
            </a:r>
            <a:r>
              <a:rPr lang="fr-FR" sz="2000" b="1" dirty="0">
                <a:latin typeface="Gill Sans"/>
                <a:ea typeface="Gill Sans"/>
                <a:cs typeface="Gill Sans"/>
                <a:sym typeface="Gill Sans"/>
              </a:rPr>
              <a:t> sa </a:t>
            </a:r>
            <a:r>
              <a:rPr lang="fr-FR" sz="2000" dirty="0">
                <a:latin typeface="Gill Sans"/>
                <a:ea typeface="Gill Sans"/>
                <a:cs typeface="Gill Sans"/>
                <a:sym typeface="Gill Sans"/>
              </a:rPr>
              <a:t>adopte</a:t>
            </a:r>
            <a:r>
              <a:rPr lang="fr-FR" sz="2000" b="1" dirty="0">
                <a:latin typeface="Gill Sans"/>
                <a:ea typeface="Gill Sans"/>
                <a:cs typeface="Gill Sans"/>
                <a:sym typeface="Gill Sans"/>
              </a:rPr>
              <a:t> </a:t>
            </a:r>
            <a:r>
              <a:rPr lang="fr-FR" sz="2000" dirty="0" err="1">
                <a:latin typeface="Gill Sans"/>
                <a:ea typeface="Gill Sans"/>
                <a:cs typeface="Gill Sans"/>
                <a:sym typeface="Gill Sans"/>
              </a:rPr>
              <a:t>apròch</a:t>
            </a:r>
            <a:r>
              <a:rPr lang="fr-FR" sz="2000" b="1" dirty="0">
                <a:latin typeface="Gill Sans"/>
                <a:ea typeface="Gill Sans"/>
                <a:cs typeface="Gill Sans"/>
                <a:sym typeface="Gill Sans"/>
              </a:rPr>
              <a:t> </a:t>
            </a:r>
            <a:r>
              <a:rPr lang="fr-FR" sz="2000" b="1" dirty="0" err="1">
                <a:latin typeface="Gill Sans"/>
                <a:ea typeface="Gill Sans"/>
                <a:cs typeface="Gill Sans"/>
                <a:sym typeface="Gill Sans"/>
              </a:rPr>
              <a:t>Devlopman</a:t>
            </a:r>
            <a:r>
              <a:rPr lang="fr-FR" sz="2000" b="1" dirty="0">
                <a:latin typeface="Gill Sans"/>
                <a:ea typeface="Gill Sans"/>
                <a:cs typeface="Gill Sans"/>
                <a:sym typeface="Gill Sans"/>
              </a:rPr>
              <a:t> </a:t>
            </a:r>
            <a:r>
              <a:rPr lang="fr-FR" sz="2000" b="1" dirty="0" err="1">
                <a:latin typeface="Gill Sans"/>
                <a:ea typeface="Gill Sans"/>
                <a:cs typeface="Gill Sans"/>
                <a:sym typeface="Gill Sans"/>
              </a:rPr>
              <a:t>Sistèm</a:t>
            </a:r>
            <a:r>
              <a:rPr lang="fr-FR" sz="2000" b="1" dirty="0">
                <a:latin typeface="Gill Sans"/>
                <a:ea typeface="Gill Sans"/>
                <a:cs typeface="Gill Sans"/>
                <a:sym typeface="Gill Sans"/>
              </a:rPr>
              <a:t> Mache</a:t>
            </a:r>
            <a:endParaRP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3"/>
          <p:cNvSpPr txBox="1">
            <a:spLocks noGrp="1"/>
          </p:cNvSpPr>
          <p:nvPr>
            <p:ph type="title"/>
          </p:nvPr>
        </p:nvSpPr>
        <p:spPr>
          <a:xfrm>
            <a:off x="165833" y="1089329"/>
            <a:ext cx="8688793" cy="597049"/>
          </a:xfrm>
          <a:prstGeom prst="rect">
            <a:avLst/>
          </a:prstGeom>
          <a:noFill/>
          <a:ln>
            <a:noFill/>
          </a:ln>
        </p:spPr>
        <p:txBody>
          <a:bodyPr spcFirstLastPara="1" wrap="square" lIns="91425" tIns="45700" rIns="91425" bIns="0" anchor="t" anchorCtr="0">
            <a:noAutofit/>
          </a:bodyPr>
          <a:lstStyle/>
          <a:p>
            <a:pPr marL="0" lvl="0" indent="0" algn="ctr" rtl="0">
              <a:spcBef>
                <a:spcPts val="0"/>
              </a:spcBef>
              <a:spcAft>
                <a:spcPts val="0"/>
              </a:spcAft>
              <a:buClr>
                <a:srgbClr val="D37D28"/>
              </a:buClr>
              <a:buSzPts val="3200"/>
              <a:buFont typeface="Arial"/>
              <a:buNone/>
            </a:pPr>
            <a:r>
              <a:rPr lang="fr-FR"/>
              <a:t>OBJEKTIF AK REZILTA</a:t>
            </a:r>
            <a:endParaRPr/>
          </a:p>
        </p:txBody>
      </p:sp>
      <p:sp>
        <p:nvSpPr>
          <p:cNvPr id="93" name="Google Shape;93;p3"/>
          <p:cNvSpPr/>
          <p:nvPr/>
        </p:nvSpPr>
        <p:spPr>
          <a:xfrm>
            <a:off x="67147" y="2397911"/>
            <a:ext cx="2403632" cy="3642163"/>
          </a:xfrm>
          <a:prstGeom prst="roundRect">
            <a:avLst>
              <a:gd name="adj" fmla="val 16667"/>
            </a:avLst>
          </a:prstGeom>
          <a:solidFill>
            <a:srgbClr val="EAF1DD"/>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lt1"/>
              </a:buClr>
              <a:buSzPts val="600"/>
              <a:buFont typeface="Calibri"/>
              <a:buNone/>
            </a:pPr>
            <a:endParaRPr sz="600" b="0" i="0" u="none" strike="noStrike" cap="none" dirty="0">
              <a:solidFill>
                <a:srgbClr val="000000"/>
              </a:solidFill>
              <a:latin typeface="Gill Sans"/>
              <a:ea typeface="Gill Sans"/>
              <a:cs typeface="Gill Sans"/>
              <a:sym typeface="Gill Sans"/>
            </a:endParaRPr>
          </a:p>
          <a:p>
            <a:pPr marL="0" marR="0" lvl="0" indent="0" algn="l" rtl="0">
              <a:lnSpc>
                <a:spcPct val="100000"/>
              </a:lnSpc>
              <a:spcBef>
                <a:spcPts val="800"/>
              </a:spcBef>
              <a:spcAft>
                <a:spcPts val="0"/>
              </a:spcAft>
              <a:buClr>
                <a:srgbClr val="000000"/>
              </a:buClr>
              <a:buSzPts val="1400"/>
              <a:buFont typeface="Gill Sans"/>
              <a:buNone/>
            </a:pPr>
            <a:r>
              <a:rPr lang="fr-FR" sz="1400" b="0" i="0" u="none" strike="noStrike" cap="none" dirty="0" err="1">
                <a:solidFill>
                  <a:srgbClr val="000000"/>
                </a:solidFill>
                <a:latin typeface="Gill Sans"/>
                <a:ea typeface="Gill Sans"/>
                <a:cs typeface="Gill Sans"/>
                <a:sym typeface="Gill Sans"/>
              </a:rPr>
              <a:t>Amelyore</a:t>
            </a:r>
            <a:r>
              <a:rPr lang="fr-FR" sz="1400" b="0" i="0" u="none" strike="noStrike" cap="none" dirty="0">
                <a:solidFill>
                  <a:srgbClr val="000000"/>
                </a:solidFill>
                <a:latin typeface="Gill Sans"/>
                <a:ea typeface="Gill Sans"/>
                <a:cs typeface="Gill Sans"/>
                <a:sym typeface="Gill Sans"/>
              </a:rPr>
              <a:t> </a:t>
            </a:r>
            <a:r>
              <a:rPr lang="fr-FR" sz="1400" b="1" dirty="0" err="1">
                <a:solidFill>
                  <a:srgbClr val="000000"/>
                </a:solidFill>
                <a:latin typeface="Gill Sans"/>
                <a:ea typeface="Gill Sans"/>
                <a:cs typeface="Gill Sans"/>
                <a:sym typeface="Gill Sans"/>
              </a:rPr>
              <a:t>adopsyon</a:t>
            </a:r>
            <a:r>
              <a:rPr lang="fr-FR" sz="1400" b="1" dirty="0">
                <a:solidFill>
                  <a:srgbClr val="000000"/>
                </a:solidFill>
                <a:latin typeface="Gill Sans"/>
                <a:ea typeface="Gill Sans"/>
                <a:cs typeface="Gill Sans"/>
                <a:sym typeface="Gill Sans"/>
              </a:rPr>
              <a:t> </a:t>
            </a:r>
            <a:r>
              <a:rPr lang="fr-FR" sz="1400" b="1" dirty="0" err="1">
                <a:solidFill>
                  <a:srgbClr val="000000"/>
                </a:solidFill>
                <a:latin typeface="Gill Sans"/>
                <a:ea typeface="Gill Sans"/>
                <a:cs typeface="Gill Sans"/>
                <a:sym typeface="Gill Sans"/>
              </a:rPr>
              <a:t>ekitab</a:t>
            </a:r>
            <a:r>
              <a:rPr lang="fr-FR" sz="1400" b="1" dirty="0">
                <a:solidFill>
                  <a:srgbClr val="000000"/>
                </a:solidFill>
                <a:latin typeface="Gill Sans"/>
                <a:ea typeface="Gill Sans"/>
                <a:cs typeface="Gill Sans"/>
                <a:sym typeface="Gill Sans"/>
              </a:rPr>
              <a:t> </a:t>
            </a:r>
            <a:r>
              <a:rPr lang="fr-FR" sz="1400" b="1" dirty="0" err="1">
                <a:solidFill>
                  <a:srgbClr val="000000"/>
                </a:solidFill>
                <a:latin typeface="Gill Sans"/>
                <a:ea typeface="Gill Sans"/>
                <a:cs typeface="Gill Sans"/>
                <a:sym typeface="Gill Sans"/>
              </a:rPr>
              <a:t>teknoloji</a:t>
            </a:r>
            <a:r>
              <a:rPr lang="fr-FR" sz="1400" b="1" dirty="0">
                <a:solidFill>
                  <a:srgbClr val="000000"/>
                </a:solidFill>
                <a:latin typeface="Gill Sans"/>
                <a:ea typeface="Gill Sans"/>
                <a:cs typeface="Gill Sans"/>
                <a:sym typeface="Gill Sans"/>
              </a:rPr>
              <a:t> </a:t>
            </a:r>
            <a:r>
              <a:rPr lang="fr-FR" sz="1400" b="1" dirty="0" err="1">
                <a:solidFill>
                  <a:srgbClr val="000000"/>
                </a:solidFill>
                <a:latin typeface="Gill Sans"/>
                <a:ea typeface="Gill Sans"/>
                <a:cs typeface="Gill Sans"/>
                <a:sym typeface="Gill Sans"/>
              </a:rPr>
              <a:t>elvaj</a:t>
            </a:r>
            <a:r>
              <a:rPr lang="fr-FR" sz="1400" b="1" dirty="0">
                <a:solidFill>
                  <a:srgbClr val="000000"/>
                </a:solidFill>
                <a:latin typeface="Gill Sans"/>
                <a:ea typeface="Gill Sans"/>
                <a:cs typeface="Gill Sans"/>
                <a:sym typeface="Gill Sans"/>
              </a:rPr>
              <a:t> </a:t>
            </a:r>
            <a:r>
              <a:rPr lang="fr-FR" sz="1400" dirty="0" err="1">
                <a:solidFill>
                  <a:srgbClr val="000000"/>
                </a:solidFill>
                <a:latin typeface="Gill Sans"/>
                <a:ea typeface="Gill Sans"/>
                <a:cs typeface="Gill Sans"/>
                <a:sym typeface="Gill Sans"/>
              </a:rPr>
              <a:t>ki</a:t>
            </a:r>
            <a:r>
              <a:rPr lang="fr-FR" sz="1400" dirty="0">
                <a:solidFill>
                  <a:srgbClr val="000000"/>
                </a:solidFill>
                <a:latin typeface="Gill Sans"/>
                <a:ea typeface="Gill Sans"/>
                <a:cs typeface="Gill Sans"/>
                <a:sym typeface="Gill Sans"/>
              </a:rPr>
              <a:t> bay plis </a:t>
            </a:r>
            <a:r>
              <a:rPr lang="fr-FR" sz="1400" dirty="0" err="1">
                <a:solidFill>
                  <a:srgbClr val="000000"/>
                </a:solidFill>
                <a:latin typeface="Gill Sans"/>
                <a:ea typeface="Gill Sans"/>
                <a:cs typeface="Gill Sans"/>
                <a:sym typeface="Gill Sans"/>
              </a:rPr>
              <a:t>randman</a:t>
            </a:r>
            <a:r>
              <a:rPr lang="fr-FR" sz="1400" dirty="0">
                <a:solidFill>
                  <a:srgbClr val="000000"/>
                </a:solidFill>
                <a:latin typeface="Gill Sans"/>
                <a:ea typeface="Gill Sans"/>
                <a:cs typeface="Gill Sans"/>
                <a:sym typeface="Gill Sans"/>
              </a:rPr>
              <a:t> </a:t>
            </a:r>
            <a:r>
              <a:rPr lang="fr-FR" sz="1400" dirty="0" err="1">
                <a:solidFill>
                  <a:srgbClr val="000000"/>
                </a:solidFill>
                <a:latin typeface="Gill Sans"/>
                <a:ea typeface="Gill Sans"/>
                <a:cs typeface="Gill Sans"/>
                <a:sym typeface="Gill Sans"/>
              </a:rPr>
              <a:t>ak</a:t>
            </a:r>
            <a:r>
              <a:rPr lang="fr-FR" sz="1400" dirty="0">
                <a:solidFill>
                  <a:srgbClr val="000000"/>
                </a:solidFill>
                <a:latin typeface="Gill Sans"/>
                <a:ea typeface="Gill Sans"/>
                <a:cs typeface="Gill Sans"/>
                <a:sym typeface="Gill Sans"/>
              </a:rPr>
              <a:t> </a:t>
            </a:r>
            <a:r>
              <a:rPr lang="fr-FR" sz="1400" b="1" dirty="0">
                <a:solidFill>
                  <a:srgbClr val="000000"/>
                </a:solidFill>
                <a:latin typeface="Gill Sans"/>
                <a:ea typeface="Gill Sans"/>
                <a:cs typeface="Gill Sans"/>
                <a:sym typeface="Gill Sans"/>
              </a:rPr>
              <a:t>sa yo </a:t>
            </a:r>
            <a:r>
              <a:rPr lang="fr-FR" sz="1400" b="1" dirty="0" err="1">
                <a:solidFill>
                  <a:srgbClr val="000000"/>
                </a:solidFill>
                <a:latin typeface="Gill Sans"/>
                <a:ea typeface="Gill Sans"/>
                <a:cs typeface="Gill Sans"/>
                <a:sym typeface="Gill Sans"/>
              </a:rPr>
              <a:t>ki</a:t>
            </a:r>
            <a:r>
              <a:rPr lang="fr-FR" sz="1400" b="1" dirty="0">
                <a:solidFill>
                  <a:srgbClr val="000000"/>
                </a:solidFill>
                <a:latin typeface="Gill Sans"/>
                <a:ea typeface="Gill Sans"/>
                <a:cs typeface="Gill Sans"/>
                <a:sym typeface="Gill Sans"/>
              </a:rPr>
              <a:t> </a:t>
            </a:r>
            <a:r>
              <a:rPr lang="fr-FR" sz="1400" b="1" i="0" u="none" strike="noStrike" cap="none" dirty="0">
                <a:solidFill>
                  <a:srgbClr val="000000"/>
                </a:solidFill>
                <a:latin typeface="Gill Sans"/>
                <a:ea typeface="Gill Sans"/>
                <a:cs typeface="Gill Sans"/>
                <a:sym typeface="Gill Sans"/>
              </a:rPr>
              <a:t> </a:t>
            </a:r>
            <a:r>
              <a:rPr lang="fr-FR" sz="1400" b="1" i="0" u="none" strike="noStrike" cap="none" dirty="0" err="1">
                <a:solidFill>
                  <a:srgbClr val="000000"/>
                </a:solidFill>
                <a:latin typeface="Gill Sans"/>
                <a:ea typeface="Gill Sans"/>
                <a:cs typeface="Gill Sans"/>
                <a:sym typeface="Gill Sans"/>
              </a:rPr>
              <a:t>konsidere</a:t>
            </a:r>
            <a:r>
              <a:rPr lang="fr-FR" sz="1400" b="1" i="0" u="none" strike="noStrike" cap="none" dirty="0">
                <a:solidFill>
                  <a:srgbClr val="000000"/>
                </a:solidFill>
                <a:latin typeface="Gill Sans"/>
                <a:ea typeface="Gill Sans"/>
                <a:cs typeface="Gill Sans"/>
                <a:sym typeface="Gill Sans"/>
              </a:rPr>
              <a:t> </a:t>
            </a:r>
            <a:r>
              <a:rPr lang="fr-FR" sz="1400" b="1" i="0" u="none" strike="noStrike" cap="none" dirty="0" err="1">
                <a:solidFill>
                  <a:srgbClr val="000000"/>
                </a:solidFill>
                <a:latin typeface="Gill Sans"/>
                <a:ea typeface="Gill Sans"/>
                <a:cs typeface="Gill Sans"/>
                <a:sym typeface="Gill Sans"/>
              </a:rPr>
              <a:t>chanjman</a:t>
            </a:r>
            <a:r>
              <a:rPr lang="fr-FR" sz="1400" b="1" i="0" u="none" strike="noStrike" cap="none" dirty="0">
                <a:solidFill>
                  <a:srgbClr val="000000"/>
                </a:solidFill>
                <a:latin typeface="Gill Sans"/>
                <a:ea typeface="Gill Sans"/>
                <a:cs typeface="Gill Sans"/>
                <a:sym typeface="Gill Sans"/>
              </a:rPr>
              <a:t> </a:t>
            </a:r>
            <a:r>
              <a:rPr lang="fr-FR" sz="1400" b="1" i="0" u="none" strike="noStrike" cap="none" dirty="0" err="1">
                <a:solidFill>
                  <a:srgbClr val="000000"/>
                </a:solidFill>
                <a:latin typeface="Gill Sans"/>
                <a:ea typeface="Gill Sans"/>
                <a:cs typeface="Gill Sans"/>
                <a:sym typeface="Gill Sans"/>
              </a:rPr>
              <a:t>klimatik</a:t>
            </a:r>
            <a:r>
              <a:rPr lang="fr-FR" sz="1400" b="1" i="0" u="none" strike="noStrike" cap="none" dirty="0">
                <a:solidFill>
                  <a:srgbClr val="000000"/>
                </a:solidFill>
                <a:latin typeface="Gill Sans"/>
                <a:ea typeface="Gill Sans"/>
                <a:cs typeface="Gill Sans"/>
                <a:sym typeface="Gill Sans"/>
              </a:rPr>
              <a:t> </a:t>
            </a:r>
            <a:r>
              <a:rPr lang="fr-FR" sz="1400" b="1" dirty="0">
                <a:solidFill>
                  <a:srgbClr val="000000"/>
                </a:solidFill>
                <a:latin typeface="Gill Sans"/>
                <a:ea typeface="Gill Sans"/>
                <a:cs typeface="Gill Sans"/>
                <a:sym typeface="Gill Sans"/>
              </a:rPr>
              <a:t>la</a:t>
            </a:r>
            <a:endParaRPr sz="1400" b="1" i="0" u="none" strike="noStrike" cap="none" dirty="0">
              <a:solidFill>
                <a:srgbClr val="000000"/>
              </a:solidFill>
              <a:latin typeface="Gill Sans"/>
              <a:ea typeface="Gill Sans"/>
              <a:cs typeface="Gill Sans"/>
              <a:sym typeface="Gill Sans"/>
            </a:endParaRPr>
          </a:p>
          <a:p>
            <a:pPr marL="0" marR="0" lvl="0" indent="0" algn="l" rtl="0">
              <a:spcBef>
                <a:spcPts val="800"/>
              </a:spcBef>
              <a:spcAft>
                <a:spcPts val="0"/>
              </a:spcAft>
              <a:buNone/>
            </a:pPr>
            <a:r>
              <a:rPr lang="fr-FR" sz="1400" b="0" i="0" u="none" strike="noStrike" cap="none" dirty="0" err="1">
                <a:solidFill>
                  <a:srgbClr val="000000"/>
                </a:solidFill>
                <a:latin typeface="Gill Sans"/>
                <a:ea typeface="Gill Sans"/>
                <a:cs typeface="Gill Sans"/>
                <a:sym typeface="Gill Sans"/>
              </a:rPr>
              <a:t>Amelyore</a:t>
            </a:r>
            <a:r>
              <a:rPr lang="fr-FR" sz="1400" b="0" i="0" u="none" strike="noStrike" cap="none" dirty="0">
                <a:solidFill>
                  <a:srgbClr val="000000"/>
                </a:solidFill>
                <a:latin typeface="Gill Sans"/>
                <a:ea typeface="Gill Sans"/>
                <a:cs typeface="Gill Sans"/>
                <a:sym typeface="Gill Sans"/>
              </a:rPr>
              <a:t> </a:t>
            </a:r>
            <a:r>
              <a:rPr lang="fr-FR" sz="1400" b="1" dirty="0" err="1">
                <a:solidFill>
                  <a:srgbClr val="000000"/>
                </a:solidFill>
                <a:latin typeface="Gill Sans"/>
                <a:ea typeface="Gill Sans"/>
                <a:cs typeface="Gill Sans"/>
                <a:sym typeface="Gill Sans"/>
              </a:rPr>
              <a:t>k</a:t>
            </a:r>
            <a:r>
              <a:rPr lang="fr-FR" sz="1400" b="1" i="0" u="none" strike="noStrike" cap="none" dirty="0" err="1">
                <a:solidFill>
                  <a:srgbClr val="000000"/>
                </a:solidFill>
                <a:latin typeface="Gill Sans"/>
                <a:ea typeface="Gill Sans"/>
                <a:cs typeface="Gill Sans"/>
                <a:sym typeface="Gill Sans"/>
              </a:rPr>
              <a:t>apasite</a:t>
            </a:r>
            <a:r>
              <a:rPr lang="fr-FR" sz="1400" b="1" i="0" u="none" strike="noStrike" cap="none" dirty="0">
                <a:solidFill>
                  <a:srgbClr val="000000"/>
                </a:solidFill>
                <a:latin typeface="Gill Sans"/>
                <a:ea typeface="Gill Sans"/>
                <a:cs typeface="Gill Sans"/>
                <a:sym typeface="Gill Sans"/>
              </a:rPr>
              <a:t> </a:t>
            </a:r>
            <a:r>
              <a:rPr lang="fr-FR" sz="1400" b="1" dirty="0" err="1">
                <a:solidFill>
                  <a:srgbClr val="000000"/>
                </a:solidFill>
                <a:latin typeface="Gill Sans"/>
                <a:ea typeface="Gill Sans"/>
                <a:cs typeface="Gill Sans"/>
                <a:sym typeface="Gill Sans"/>
              </a:rPr>
              <a:t>rezilyans</a:t>
            </a:r>
            <a:r>
              <a:rPr lang="fr-FR" sz="1400" b="1" i="0" u="none" strike="noStrike" cap="none" dirty="0">
                <a:solidFill>
                  <a:srgbClr val="000000"/>
                </a:solidFill>
                <a:latin typeface="Gill Sans"/>
                <a:ea typeface="Gill Sans"/>
                <a:cs typeface="Gill Sans"/>
                <a:sym typeface="Gill Sans"/>
              </a:rPr>
              <a:t> </a:t>
            </a:r>
            <a:r>
              <a:rPr lang="fr-FR" sz="1400" b="0" i="0" u="none" strike="noStrike" cap="none" dirty="0">
                <a:solidFill>
                  <a:srgbClr val="000000"/>
                </a:solidFill>
                <a:latin typeface="Gill Sans"/>
                <a:ea typeface="Gill Sans"/>
                <a:cs typeface="Gill Sans"/>
                <a:sym typeface="Gill Sans"/>
              </a:rPr>
              <a:t> </a:t>
            </a:r>
            <a:r>
              <a:rPr lang="fr-FR" sz="1400" b="0" i="0" u="none" strike="noStrike" cap="none" dirty="0" err="1">
                <a:solidFill>
                  <a:srgbClr val="000000"/>
                </a:solidFill>
                <a:latin typeface="Gill Sans"/>
                <a:ea typeface="Gill Sans"/>
                <a:cs typeface="Gill Sans"/>
                <a:sym typeface="Gill Sans"/>
              </a:rPr>
              <a:t>menaj</a:t>
            </a:r>
            <a:r>
              <a:rPr lang="fr-FR" sz="1400" b="0" i="0" u="none" strike="noStrike" cap="none" dirty="0">
                <a:solidFill>
                  <a:srgbClr val="000000"/>
                </a:solidFill>
                <a:latin typeface="Gill Sans"/>
                <a:ea typeface="Gill Sans"/>
                <a:cs typeface="Gill Sans"/>
                <a:sym typeface="Gill Sans"/>
              </a:rPr>
              <a:t> </a:t>
            </a:r>
            <a:r>
              <a:rPr lang="fr-FR" sz="1400" b="0" i="0" u="none" strike="noStrike" cap="none" dirty="0" err="1">
                <a:solidFill>
                  <a:srgbClr val="000000"/>
                </a:solidFill>
                <a:latin typeface="Gill Sans"/>
                <a:ea typeface="Gill Sans"/>
                <a:cs typeface="Gill Sans"/>
                <a:sym typeface="Gill Sans"/>
              </a:rPr>
              <a:t>ak</a:t>
            </a:r>
            <a:r>
              <a:rPr lang="fr-FR" sz="1400" b="0" i="0" u="none" strike="noStrike" cap="none" dirty="0">
                <a:solidFill>
                  <a:srgbClr val="000000"/>
                </a:solidFill>
                <a:latin typeface="Gill Sans"/>
                <a:ea typeface="Gill Sans"/>
                <a:cs typeface="Gill Sans"/>
                <a:sym typeface="Gill Sans"/>
              </a:rPr>
              <a:t> </a:t>
            </a:r>
            <a:r>
              <a:rPr lang="fr-FR" sz="1400" b="0" i="0" u="none" strike="noStrike" cap="none" dirty="0" err="1">
                <a:solidFill>
                  <a:srgbClr val="000000"/>
                </a:solidFill>
                <a:latin typeface="Gill Sans"/>
                <a:ea typeface="Gill Sans"/>
                <a:cs typeface="Gill Sans"/>
                <a:sym typeface="Gill Sans"/>
              </a:rPr>
              <a:t>kominote</a:t>
            </a:r>
            <a:r>
              <a:rPr lang="fr-FR" sz="1400" b="0" i="0" u="none" strike="noStrike" cap="none" dirty="0">
                <a:solidFill>
                  <a:srgbClr val="000000"/>
                </a:solidFill>
                <a:latin typeface="Gill Sans"/>
                <a:ea typeface="Gill Sans"/>
                <a:cs typeface="Gill Sans"/>
                <a:sym typeface="Gill Sans"/>
              </a:rPr>
              <a:t> </a:t>
            </a:r>
            <a:r>
              <a:rPr lang="fr-FR" sz="1400" dirty="0" err="1">
                <a:solidFill>
                  <a:srgbClr val="000000"/>
                </a:solidFill>
                <a:latin typeface="Gill Sans"/>
                <a:ea typeface="Gill Sans"/>
                <a:cs typeface="Gill Sans"/>
                <a:sym typeface="Gill Sans"/>
              </a:rPr>
              <a:t>elvè</a:t>
            </a:r>
            <a:r>
              <a:rPr lang="fr-FR" sz="1400" b="0" i="0" u="none" strike="noStrike" cap="none" dirty="0">
                <a:solidFill>
                  <a:srgbClr val="000000"/>
                </a:solidFill>
                <a:latin typeface="Gill Sans"/>
                <a:ea typeface="Gill Sans"/>
                <a:cs typeface="Gill Sans"/>
                <a:sym typeface="Gill Sans"/>
              </a:rPr>
              <a:t> yo </a:t>
            </a:r>
            <a:r>
              <a:rPr lang="fr-FR" sz="1400" b="0" i="0" u="none" strike="noStrike" cap="none" dirty="0" err="1">
                <a:solidFill>
                  <a:srgbClr val="000000"/>
                </a:solidFill>
                <a:latin typeface="Gill Sans"/>
                <a:ea typeface="Gill Sans"/>
                <a:cs typeface="Gill Sans"/>
                <a:sym typeface="Gill Sans"/>
              </a:rPr>
              <a:t>fas</a:t>
            </a:r>
            <a:r>
              <a:rPr lang="fr-FR" sz="1400" b="0" i="0" u="none" strike="noStrike" cap="none" dirty="0">
                <a:solidFill>
                  <a:srgbClr val="000000"/>
                </a:solidFill>
                <a:latin typeface="Gill Sans"/>
                <a:ea typeface="Gill Sans"/>
                <a:cs typeface="Gill Sans"/>
                <a:sym typeface="Gill Sans"/>
              </a:rPr>
              <a:t> </a:t>
            </a:r>
            <a:r>
              <a:rPr lang="fr-FR" sz="1400" dirty="0" err="1">
                <a:solidFill>
                  <a:srgbClr val="000000"/>
                </a:solidFill>
                <a:latin typeface="Gill Sans"/>
                <a:ea typeface="Gill Sans"/>
                <a:cs typeface="Gill Sans"/>
                <a:sym typeface="Gill Sans"/>
              </a:rPr>
              <a:t>ak</a:t>
            </a:r>
            <a:r>
              <a:rPr lang="fr-FR" sz="1400" dirty="0">
                <a:solidFill>
                  <a:srgbClr val="000000"/>
                </a:solidFill>
                <a:latin typeface="Gill Sans"/>
                <a:ea typeface="Gill Sans"/>
                <a:cs typeface="Gill Sans"/>
                <a:sym typeface="Gill Sans"/>
              </a:rPr>
              <a:t> </a:t>
            </a:r>
            <a:r>
              <a:rPr lang="fr-FR" sz="1400" dirty="0" err="1">
                <a:solidFill>
                  <a:srgbClr val="000000"/>
                </a:solidFill>
                <a:latin typeface="Gill Sans"/>
                <a:ea typeface="Gill Sans"/>
                <a:cs typeface="Gill Sans"/>
                <a:sym typeface="Gill Sans"/>
              </a:rPr>
              <a:t>chòk</a:t>
            </a:r>
            <a:r>
              <a:rPr lang="fr-FR" sz="1400" dirty="0">
                <a:solidFill>
                  <a:srgbClr val="000000"/>
                </a:solidFill>
                <a:latin typeface="Gill Sans"/>
                <a:ea typeface="Gill Sans"/>
                <a:cs typeface="Gill Sans"/>
                <a:sym typeface="Gill Sans"/>
              </a:rPr>
              <a:t> </a:t>
            </a:r>
            <a:r>
              <a:rPr lang="fr-FR" sz="1400" b="0" i="0" u="none" strike="noStrike" cap="none" dirty="0" err="1">
                <a:solidFill>
                  <a:srgbClr val="000000"/>
                </a:solidFill>
                <a:latin typeface="Gill Sans"/>
                <a:ea typeface="Gill Sans"/>
                <a:cs typeface="Gill Sans"/>
                <a:sym typeface="Gill Sans"/>
              </a:rPr>
              <a:t>rekiran</a:t>
            </a:r>
            <a:r>
              <a:rPr lang="fr-FR" sz="1400" b="0" i="0" u="none" strike="noStrike" cap="none" dirty="0">
                <a:solidFill>
                  <a:srgbClr val="000000"/>
                </a:solidFill>
                <a:latin typeface="Gill Sans"/>
                <a:ea typeface="Gill Sans"/>
                <a:cs typeface="Gill Sans"/>
                <a:sym typeface="Gill Sans"/>
              </a:rPr>
              <a:t> yo</a:t>
            </a:r>
            <a:endParaRPr sz="1400" b="0" i="0" u="none" strike="noStrike" cap="none" dirty="0">
              <a:solidFill>
                <a:srgbClr val="000000"/>
              </a:solidFill>
              <a:latin typeface="Gill Sans"/>
              <a:ea typeface="Gill Sans"/>
              <a:cs typeface="Gill Sans"/>
              <a:sym typeface="Gill Sans"/>
            </a:endParaRPr>
          </a:p>
        </p:txBody>
      </p:sp>
      <p:sp>
        <p:nvSpPr>
          <p:cNvPr id="94" name="Google Shape;94;p3"/>
          <p:cNvSpPr txBox="1"/>
          <p:nvPr/>
        </p:nvSpPr>
        <p:spPr>
          <a:xfrm>
            <a:off x="186146" y="2393362"/>
            <a:ext cx="2188259" cy="46166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C0504D"/>
              </a:buClr>
              <a:buSzPts val="1200"/>
              <a:buFont typeface="Gill Sans"/>
              <a:buNone/>
            </a:pPr>
            <a:r>
              <a:rPr lang="fr-FR" sz="1200" b="1" i="0" u="none" strike="noStrike" cap="none">
                <a:solidFill>
                  <a:srgbClr val="C0504D"/>
                </a:solidFill>
                <a:latin typeface="Gill Sans"/>
                <a:ea typeface="Gill Sans"/>
                <a:cs typeface="Gill Sans"/>
                <a:sym typeface="Gill Sans"/>
              </a:rPr>
              <a:t>OBJ 1 : </a:t>
            </a:r>
            <a:r>
              <a:rPr lang="fr-FR" sz="1200" b="1">
                <a:solidFill>
                  <a:srgbClr val="C0504D"/>
                </a:solidFill>
                <a:latin typeface="Gill Sans"/>
                <a:ea typeface="Gill Sans"/>
                <a:cs typeface="Gill Sans"/>
                <a:sym typeface="Gill Sans"/>
              </a:rPr>
              <a:t>OGMANTE PWODIKTIVITE</a:t>
            </a:r>
            <a:endParaRPr sz="2400" b="0" i="0" u="none" strike="noStrike" cap="none">
              <a:solidFill>
                <a:srgbClr val="000000"/>
              </a:solidFill>
              <a:latin typeface="Gill Sans"/>
              <a:ea typeface="Gill Sans"/>
              <a:cs typeface="Gill Sans"/>
              <a:sym typeface="Gill Sans"/>
            </a:endParaRPr>
          </a:p>
        </p:txBody>
      </p:sp>
      <p:sp>
        <p:nvSpPr>
          <p:cNvPr id="95" name="Google Shape;95;p3"/>
          <p:cNvSpPr/>
          <p:nvPr/>
        </p:nvSpPr>
        <p:spPr>
          <a:xfrm>
            <a:off x="2537685" y="2388183"/>
            <a:ext cx="2167968" cy="3625384"/>
          </a:xfrm>
          <a:prstGeom prst="roundRect">
            <a:avLst>
              <a:gd name="adj" fmla="val 16667"/>
            </a:avLst>
          </a:prstGeom>
          <a:solidFill>
            <a:srgbClr val="EAF1DD"/>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lt1"/>
              </a:buClr>
              <a:buSzPts val="1200"/>
              <a:buFont typeface="Calibri"/>
              <a:buNone/>
            </a:pPr>
            <a:endParaRPr sz="1200" b="0" i="0" u="none" strike="noStrike" cap="none">
              <a:solidFill>
                <a:srgbClr val="000000"/>
              </a:solidFill>
              <a:latin typeface="Gill Sans"/>
              <a:ea typeface="Gill Sans"/>
              <a:cs typeface="Gill Sans"/>
              <a:sym typeface="Gill Sans"/>
            </a:endParaRPr>
          </a:p>
          <a:p>
            <a:pPr marL="0" marR="0" lvl="0" indent="0" algn="l" rtl="0">
              <a:spcBef>
                <a:spcPts val="800"/>
              </a:spcBef>
              <a:spcAft>
                <a:spcPts val="0"/>
              </a:spcAft>
              <a:buNone/>
            </a:pPr>
            <a:r>
              <a:rPr lang="fr-FR" sz="1400" b="0" i="0" u="none" strike="noStrike" cap="none">
                <a:solidFill>
                  <a:srgbClr val="000000"/>
                </a:solidFill>
                <a:latin typeface="Gill Sans"/>
                <a:ea typeface="Gill Sans"/>
                <a:cs typeface="Gill Sans"/>
                <a:sym typeface="Gill Sans"/>
              </a:rPr>
              <a:t>Amelyore  </a:t>
            </a:r>
            <a:r>
              <a:rPr lang="fr-FR" sz="1400" b="1">
                <a:solidFill>
                  <a:srgbClr val="000000"/>
                </a:solidFill>
                <a:latin typeface="Gill Sans"/>
                <a:ea typeface="Gill Sans"/>
                <a:cs typeface="Gill Sans"/>
                <a:sym typeface="Gill Sans"/>
              </a:rPr>
              <a:t>a</a:t>
            </a:r>
            <a:r>
              <a:rPr lang="fr-FR" sz="1400" b="1" i="0" u="none" strike="noStrike" cap="none">
                <a:solidFill>
                  <a:srgbClr val="000000"/>
                </a:solidFill>
                <a:latin typeface="Gill Sans"/>
                <a:ea typeface="Gill Sans"/>
                <a:cs typeface="Gill Sans"/>
                <a:sym typeface="Gill Sans"/>
              </a:rPr>
              <a:t>ks</a:t>
            </a:r>
            <a:r>
              <a:rPr lang="fr-FR" sz="1400" b="1">
                <a:solidFill>
                  <a:srgbClr val="000000"/>
                </a:solidFill>
                <a:latin typeface="Gill Sans"/>
                <a:ea typeface="Gill Sans"/>
                <a:cs typeface="Gill Sans"/>
                <a:sym typeface="Gill Sans"/>
              </a:rPr>
              <a:t>è</a:t>
            </a:r>
            <a:r>
              <a:rPr lang="fr-FR" sz="1400">
                <a:solidFill>
                  <a:srgbClr val="000000"/>
                </a:solidFill>
                <a:latin typeface="Gill Sans"/>
                <a:ea typeface="Gill Sans"/>
                <a:cs typeface="Gill Sans"/>
                <a:sym typeface="Gill Sans"/>
              </a:rPr>
              <a:t> pwodiktè</a:t>
            </a:r>
            <a:r>
              <a:rPr lang="fr-FR" sz="1400" b="0" i="0" u="none" strike="noStrike" cap="none">
                <a:solidFill>
                  <a:srgbClr val="000000"/>
                </a:solidFill>
                <a:latin typeface="Gill Sans"/>
                <a:ea typeface="Gill Sans"/>
                <a:cs typeface="Gill Sans"/>
                <a:sym typeface="Gill Sans"/>
              </a:rPr>
              <a:t> yo pou jwenn: </a:t>
            </a:r>
            <a:endParaRPr/>
          </a:p>
          <a:p>
            <a:pPr marL="285750" marR="0" lvl="0" indent="-285750" algn="l" rtl="0">
              <a:spcBef>
                <a:spcPts val="600"/>
              </a:spcBef>
              <a:spcAft>
                <a:spcPts val="0"/>
              </a:spcAft>
              <a:buClr>
                <a:srgbClr val="000000"/>
              </a:buClr>
              <a:buSzPts val="1400"/>
              <a:buFont typeface="Arial"/>
              <a:buChar char="•"/>
            </a:pPr>
            <a:r>
              <a:rPr lang="fr-FR" sz="1400" b="1">
                <a:solidFill>
                  <a:srgbClr val="000000"/>
                </a:solidFill>
                <a:latin typeface="Gill Sans"/>
                <a:ea typeface="Gill Sans"/>
                <a:cs typeface="Gill Sans"/>
                <a:sym typeface="Gill Sans"/>
              </a:rPr>
              <a:t>Bèt ak sèvis </a:t>
            </a:r>
            <a:endParaRPr sz="1400" b="1" i="0" u="none" strike="noStrike" cap="none">
              <a:solidFill>
                <a:srgbClr val="000000"/>
              </a:solidFill>
              <a:latin typeface="Gill Sans"/>
              <a:ea typeface="Gill Sans"/>
              <a:cs typeface="Gill Sans"/>
              <a:sym typeface="Gill Sans"/>
            </a:endParaRPr>
          </a:p>
          <a:p>
            <a:pPr marL="285750" marR="0" lvl="0" indent="-285750" algn="l" rtl="0">
              <a:spcBef>
                <a:spcPts val="600"/>
              </a:spcBef>
              <a:spcAft>
                <a:spcPts val="0"/>
              </a:spcAft>
              <a:buClr>
                <a:srgbClr val="000000"/>
              </a:buClr>
              <a:buSzPts val="1400"/>
              <a:buFont typeface="Arial"/>
              <a:buChar char="•"/>
            </a:pPr>
            <a:r>
              <a:rPr lang="fr-FR" sz="1400" b="1">
                <a:solidFill>
                  <a:srgbClr val="000000"/>
                </a:solidFill>
                <a:latin typeface="Gill Sans"/>
                <a:ea typeface="Gill Sans"/>
                <a:cs typeface="Gill Sans"/>
                <a:sym typeface="Gill Sans"/>
              </a:rPr>
              <a:t>Manje bèt </a:t>
            </a:r>
            <a:endParaRPr sz="1400" b="0" i="0" u="none" strike="noStrike" cap="none">
              <a:solidFill>
                <a:srgbClr val="000000"/>
              </a:solidFill>
              <a:latin typeface="Gill Sans"/>
              <a:ea typeface="Gill Sans"/>
              <a:cs typeface="Gill Sans"/>
              <a:sym typeface="Gill Sans"/>
            </a:endParaRPr>
          </a:p>
          <a:p>
            <a:pPr marL="285750" marR="0" lvl="0" indent="-285750" algn="l" rtl="0">
              <a:spcBef>
                <a:spcPts val="600"/>
              </a:spcBef>
              <a:spcAft>
                <a:spcPts val="0"/>
              </a:spcAft>
              <a:buClr>
                <a:srgbClr val="000000"/>
              </a:buClr>
              <a:buSzPts val="1400"/>
              <a:buFont typeface="Arial"/>
              <a:buChar char="•"/>
            </a:pPr>
            <a:r>
              <a:rPr lang="fr-FR" sz="1400" b="1">
                <a:solidFill>
                  <a:srgbClr val="000000"/>
                </a:solidFill>
                <a:latin typeface="Gill Sans"/>
                <a:ea typeface="Gill Sans"/>
                <a:cs typeface="Gill Sans"/>
                <a:sym typeface="Gill Sans"/>
              </a:rPr>
              <a:t>Pwodui ak Sèvis </a:t>
            </a:r>
            <a:r>
              <a:rPr lang="fr-FR" sz="1400">
                <a:solidFill>
                  <a:srgbClr val="000000"/>
                </a:solidFill>
                <a:latin typeface="Gill Sans"/>
                <a:ea typeface="Gill Sans"/>
                <a:cs typeface="Gill Sans"/>
                <a:sym typeface="Gill Sans"/>
              </a:rPr>
              <a:t>pou sante bèt</a:t>
            </a:r>
            <a:endParaRPr sz="1400" b="0" i="0" u="none" strike="noStrike" cap="none">
              <a:solidFill>
                <a:srgbClr val="000000"/>
              </a:solidFill>
              <a:latin typeface="Gill Sans"/>
              <a:ea typeface="Gill Sans"/>
              <a:cs typeface="Gill Sans"/>
              <a:sym typeface="Gill Sans"/>
            </a:endParaRPr>
          </a:p>
          <a:p>
            <a:pPr marL="285750" marR="0" lvl="0" indent="-285750" algn="l" rtl="0">
              <a:spcBef>
                <a:spcPts val="600"/>
              </a:spcBef>
              <a:spcAft>
                <a:spcPts val="0"/>
              </a:spcAft>
              <a:buClr>
                <a:srgbClr val="000000"/>
              </a:buClr>
              <a:buSzPts val="1400"/>
              <a:buFont typeface="Arial"/>
              <a:buChar char="•"/>
            </a:pPr>
            <a:r>
              <a:rPr lang="fr-FR" sz="1400" b="1">
                <a:solidFill>
                  <a:srgbClr val="000000"/>
                </a:solidFill>
                <a:latin typeface="Gill Sans"/>
                <a:ea typeface="Gill Sans"/>
                <a:cs typeface="Gill Sans"/>
                <a:sym typeface="Gill Sans"/>
              </a:rPr>
              <a:t>F</a:t>
            </a:r>
            <a:r>
              <a:rPr lang="fr-FR" sz="1400" b="1" i="0" u="none" strike="noStrike" cap="none">
                <a:solidFill>
                  <a:srgbClr val="000000"/>
                </a:solidFill>
                <a:latin typeface="Gill Sans"/>
                <a:ea typeface="Gill Sans"/>
                <a:cs typeface="Gill Sans"/>
                <a:sym typeface="Gill Sans"/>
              </a:rPr>
              <a:t>inansman </a:t>
            </a:r>
            <a:r>
              <a:rPr lang="fr-FR" sz="1400">
                <a:solidFill>
                  <a:srgbClr val="000000"/>
                </a:solidFill>
                <a:latin typeface="Gill Sans"/>
                <a:ea typeface="Gill Sans"/>
                <a:cs typeface="Gill Sans"/>
                <a:sym typeface="Gill Sans"/>
              </a:rPr>
              <a:t> </a:t>
            </a:r>
            <a:r>
              <a:rPr lang="fr-FR" sz="1400" b="0" i="0" u="none" strike="noStrike" cap="none">
                <a:solidFill>
                  <a:srgbClr val="000000"/>
                </a:solidFill>
                <a:latin typeface="Gill Sans"/>
                <a:ea typeface="Gill Sans"/>
                <a:cs typeface="Gill Sans"/>
                <a:sym typeface="Gill Sans"/>
              </a:rPr>
              <a:t>ak </a:t>
            </a:r>
            <a:r>
              <a:rPr lang="fr-FR" sz="1400" b="1">
                <a:solidFill>
                  <a:srgbClr val="000000"/>
                </a:solidFill>
                <a:latin typeface="Gill Sans"/>
                <a:ea typeface="Gill Sans"/>
                <a:cs typeface="Gill Sans"/>
                <a:sym typeface="Gill Sans"/>
              </a:rPr>
              <a:t>Enfòmasyon</a:t>
            </a:r>
            <a:r>
              <a:rPr lang="fr-FR" sz="1400" b="0" i="0" u="none" strike="noStrike" cap="none">
                <a:solidFill>
                  <a:srgbClr val="000000"/>
                </a:solidFill>
                <a:latin typeface="Gill Sans"/>
                <a:ea typeface="Gill Sans"/>
                <a:cs typeface="Gill Sans"/>
                <a:sym typeface="Gill Sans"/>
              </a:rPr>
              <a:t> sou mache yo</a:t>
            </a:r>
            <a:endParaRPr sz="1400" b="0" i="0" u="none" strike="noStrike" cap="none">
              <a:solidFill>
                <a:srgbClr val="000000"/>
              </a:solidFill>
              <a:latin typeface="Gill Sans"/>
              <a:ea typeface="Gill Sans"/>
              <a:cs typeface="Gill Sans"/>
              <a:sym typeface="Gill Sans"/>
            </a:endParaRPr>
          </a:p>
        </p:txBody>
      </p:sp>
      <p:sp>
        <p:nvSpPr>
          <p:cNvPr id="96" name="Google Shape;96;p3"/>
          <p:cNvSpPr txBox="1"/>
          <p:nvPr/>
        </p:nvSpPr>
        <p:spPr>
          <a:xfrm>
            <a:off x="2510898" y="2388183"/>
            <a:ext cx="2135125" cy="442035"/>
          </a:xfrm>
          <a:prstGeom prst="rect">
            <a:avLst/>
          </a:prstGeom>
          <a:noFill/>
          <a:ln>
            <a:noFill/>
          </a:ln>
        </p:spPr>
        <p:txBody>
          <a:bodyPr spcFirstLastPara="1" wrap="square" lIns="36000" tIns="36000" rIns="36000" bIns="36000" anchor="t" anchorCtr="0">
            <a:spAutoFit/>
          </a:bodyPr>
          <a:lstStyle/>
          <a:p>
            <a:pPr marL="0" marR="0" lvl="0" indent="0" algn="l" rtl="0">
              <a:lnSpc>
                <a:spcPct val="100000"/>
              </a:lnSpc>
              <a:spcBef>
                <a:spcPts val="0"/>
              </a:spcBef>
              <a:spcAft>
                <a:spcPts val="0"/>
              </a:spcAft>
              <a:buClr>
                <a:srgbClr val="C0504D"/>
              </a:buClr>
              <a:buSzPts val="1200"/>
              <a:buFont typeface="Gill Sans"/>
              <a:buNone/>
            </a:pPr>
            <a:r>
              <a:rPr lang="fr-FR" sz="1200" b="1" i="0" u="none" strike="noStrike" cap="none">
                <a:solidFill>
                  <a:srgbClr val="C0504D"/>
                </a:solidFill>
                <a:latin typeface="Gill Sans"/>
                <a:ea typeface="Gill Sans"/>
                <a:cs typeface="Gill Sans"/>
                <a:sym typeface="Gill Sans"/>
              </a:rPr>
              <a:t>OBJ 2 : </a:t>
            </a:r>
            <a:r>
              <a:rPr lang="fr-FR" sz="1200" b="1">
                <a:solidFill>
                  <a:srgbClr val="C0504D"/>
                </a:solidFill>
                <a:latin typeface="Gill Sans"/>
                <a:ea typeface="Gill Sans"/>
                <a:cs typeface="Gill Sans"/>
                <a:sym typeface="Gill Sans"/>
              </a:rPr>
              <a:t>OGMANTE AKSE AK ENTRAN AK SEVIS</a:t>
            </a:r>
            <a:endParaRPr sz="1200" b="1" i="0" u="none" strike="noStrike" cap="none">
              <a:solidFill>
                <a:srgbClr val="C0504D"/>
              </a:solidFill>
              <a:latin typeface="Gill Sans"/>
              <a:ea typeface="Gill Sans"/>
              <a:cs typeface="Gill Sans"/>
              <a:sym typeface="Gill Sans"/>
            </a:endParaRPr>
          </a:p>
        </p:txBody>
      </p:sp>
      <p:sp>
        <p:nvSpPr>
          <p:cNvPr id="97" name="Google Shape;97;p3"/>
          <p:cNvSpPr/>
          <p:nvPr/>
        </p:nvSpPr>
        <p:spPr>
          <a:xfrm>
            <a:off x="4739068" y="2397911"/>
            <a:ext cx="2049414" cy="3625384"/>
          </a:xfrm>
          <a:prstGeom prst="roundRect">
            <a:avLst>
              <a:gd name="adj" fmla="val 16667"/>
            </a:avLst>
          </a:prstGeom>
          <a:solidFill>
            <a:srgbClr val="EAF1DD"/>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lt1"/>
              </a:buClr>
              <a:buSzPts val="1400"/>
              <a:buFont typeface="Calibri"/>
              <a:buNone/>
            </a:pPr>
            <a:endParaRPr sz="1400">
              <a:solidFill>
                <a:srgbClr val="000000"/>
              </a:solidFill>
              <a:latin typeface="Gill Sans"/>
              <a:ea typeface="Gill Sans"/>
              <a:cs typeface="Gill Sans"/>
              <a:sym typeface="Gill Sans"/>
            </a:endParaRPr>
          </a:p>
          <a:p>
            <a:pPr marL="0" marR="0" lvl="0" indent="0" algn="l" rtl="0">
              <a:spcBef>
                <a:spcPts val="800"/>
              </a:spcBef>
              <a:spcAft>
                <a:spcPts val="0"/>
              </a:spcAft>
              <a:buNone/>
            </a:pPr>
            <a:r>
              <a:rPr lang="fr-FR" sz="1400">
                <a:solidFill>
                  <a:srgbClr val="000000"/>
                </a:solidFill>
                <a:latin typeface="Gill Sans"/>
                <a:ea typeface="Gill Sans"/>
                <a:cs typeface="Gill Sans"/>
                <a:sym typeface="Gill Sans"/>
              </a:rPr>
              <a:t>Ogmante </a:t>
            </a:r>
            <a:r>
              <a:rPr lang="fr-FR" sz="1400" b="1">
                <a:solidFill>
                  <a:srgbClr val="000000"/>
                </a:solidFill>
                <a:latin typeface="Gill Sans"/>
                <a:ea typeface="Gill Sans"/>
                <a:cs typeface="Gill Sans"/>
                <a:sym typeface="Gill Sans"/>
              </a:rPr>
              <a:t>ekspansyon sektè Prive</a:t>
            </a:r>
            <a:r>
              <a:rPr lang="fr-FR" sz="1400">
                <a:solidFill>
                  <a:srgbClr val="000000"/>
                </a:solidFill>
                <a:latin typeface="Gill Sans"/>
                <a:ea typeface="Gill Sans"/>
                <a:cs typeface="Gill Sans"/>
                <a:sym typeface="Gill Sans"/>
              </a:rPr>
              <a:t> a nan sistèm mache bèt ak elvaj</a:t>
            </a:r>
            <a:endParaRPr sz="1400" b="0" i="0" u="none" strike="noStrike" cap="none">
              <a:solidFill>
                <a:srgbClr val="000000"/>
              </a:solidFill>
              <a:latin typeface="Gill Sans"/>
              <a:ea typeface="Gill Sans"/>
              <a:cs typeface="Gill Sans"/>
              <a:sym typeface="Gill Sans"/>
            </a:endParaRPr>
          </a:p>
          <a:p>
            <a:pPr marL="0" marR="0" lvl="0" indent="0" algn="l" rtl="0">
              <a:spcBef>
                <a:spcPts val="800"/>
              </a:spcBef>
              <a:spcAft>
                <a:spcPts val="0"/>
              </a:spcAft>
              <a:buNone/>
            </a:pPr>
            <a:r>
              <a:rPr lang="fr-FR" sz="1400">
                <a:solidFill>
                  <a:srgbClr val="000000"/>
                </a:solidFill>
                <a:latin typeface="Gill Sans"/>
                <a:ea typeface="Gill Sans"/>
                <a:cs typeface="Gill Sans"/>
                <a:sym typeface="Gill Sans"/>
              </a:rPr>
              <a:t>A</a:t>
            </a:r>
            <a:r>
              <a:rPr lang="fr-FR" sz="1400" b="0" i="0" u="none" strike="noStrike" cap="none">
                <a:solidFill>
                  <a:srgbClr val="000000"/>
                </a:solidFill>
                <a:latin typeface="Gill Sans"/>
                <a:ea typeface="Gill Sans"/>
                <a:cs typeface="Gill Sans"/>
                <a:sym typeface="Gill Sans"/>
              </a:rPr>
              <a:t>melyore </a:t>
            </a:r>
            <a:r>
              <a:rPr lang="fr-FR" sz="1400">
                <a:solidFill>
                  <a:srgbClr val="000000"/>
                </a:solidFill>
                <a:latin typeface="Gill Sans"/>
                <a:ea typeface="Gill Sans"/>
                <a:cs typeface="Gill Sans"/>
                <a:sym typeface="Gill Sans"/>
              </a:rPr>
              <a:t>nan antrepriz lokal yo</a:t>
            </a:r>
            <a:r>
              <a:rPr lang="fr-FR" sz="1400" b="0" i="0" u="none" strike="noStrike" cap="none">
                <a:solidFill>
                  <a:srgbClr val="000000"/>
                </a:solidFill>
                <a:latin typeface="Gill Sans"/>
                <a:ea typeface="Gill Sans"/>
                <a:cs typeface="Gill Sans"/>
                <a:sym typeface="Gill Sans"/>
              </a:rPr>
              <a:t> </a:t>
            </a:r>
            <a:r>
              <a:rPr lang="fr-FR" sz="1400" b="1">
                <a:solidFill>
                  <a:srgbClr val="000000"/>
                </a:solidFill>
                <a:latin typeface="Gill Sans"/>
                <a:ea typeface="Gill Sans"/>
                <a:cs typeface="Gill Sans"/>
                <a:sym typeface="Gill Sans"/>
              </a:rPr>
              <a:t>v</a:t>
            </a:r>
            <a:r>
              <a:rPr lang="fr-FR" sz="1400" b="1" i="0" u="none" strike="noStrike" cap="none">
                <a:solidFill>
                  <a:srgbClr val="000000"/>
                </a:solidFill>
                <a:latin typeface="Gill Sans"/>
                <a:ea typeface="Gill Sans"/>
                <a:cs typeface="Gill Sans"/>
                <a:sym typeface="Gill Sans"/>
              </a:rPr>
              <a:t>ant </a:t>
            </a:r>
            <a:r>
              <a:rPr lang="fr-FR" sz="1400" b="1">
                <a:solidFill>
                  <a:srgbClr val="000000"/>
                </a:solidFill>
                <a:latin typeface="Gill Sans"/>
                <a:ea typeface="Gill Sans"/>
                <a:cs typeface="Gill Sans"/>
                <a:sym typeface="Gill Sans"/>
              </a:rPr>
              <a:t>p</a:t>
            </a:r>
            <a:r>
              <a:rPr lang="fr-FR" sz="1400" b="1" i="0" u="none" strike="noStrike" cap="none">
                <a:solidFill>
                  <a:srgbClr val="000000"/>
                </a:solidFill>
                <a:latin typeface="Gill Sans"/>
                <a:ea typeface="Gill Sans"/>
                <a:cs typeface="Gill Sans"/>
                <a:sym typeface="Gill Sans"/>
              </a:rPr>
              <a:t>wodui elvaj ki</a:t>
            </a:r>
            <a:r>
              <a:rPr lang="fr-FR" sz="1400" b="0" i="0" u="none" strike="noStrike" cap="none">
                <a:solidFill>
                  <a:srgbClr val="000000"/>
                </a:solidFill>
                <a:latin typeface="Gill Sans"/>
                <a:ea typeface="Gill Sans"/>
                <a:cs typeface="Gill Sans"/>
                <a:sym typeface="Gill Sans"/>
              </a:rPr>
              <a:t> </a:t>
            </a:r>
            <a:r>
              <a:rPr lang="fr-FR" sz="1400" b="1" i="0" u="none" strike="noStrike" cap="none">
                <a:solidFill>
                  <a:srgbClr val="000000"/>
                </a:solidFill>
                <a:latin typeface="Gill Sans"/>
                <a:ea typeface="Gill Sans"/>
                <a:cs typeface="Gill Sans"/>
                <a:sym typeface="Gill Sans"/>
              </a:rPr>
              <a:t>bon</a:t>
            </a:r>
            <a:r>
              <a:rPr lang="fr-FR" sz="1400" b="0" i="0" u="none" strike="noStrike" cap="none">
                <a:solidFill>
                  <a:srgbClr val="000000"/>
                </a:solidFill>
                <a:latin typeface="Gill Sans"/>
                <a:ea typeface="Gill Sans"/>
                <a:cs typeface="Gill Sans"/>
                <a:sym typeface="Gill Sans"/>
              </a:rPr>
              <a:t> </a:t>
            </a:r>
            <a:r>
              <a:rPr lang="fr-FR" sz="1400" b="1">
                <a:solidFill>
                  <a:srgbClr val="000000"/>
                </a:solidFill>
                <a:latin typeface="Gill Sans"/>
                <a:ea typeface="Gill Sans"/>
                <a:cs typeface="Gill Sans"/>
                <a:sym typeface="Gill Sans"/>
              </a:rPr>
              <a:t>pou sante ak</a:t>
            </a:r>
            <a:r>
              <a:rPr lang="fr-FR" sz="1400" b="1" i="0" u="none" strike="noStrike" cap="none">
                <a:solidFill>
                  <a:srgbClr val="000000"/>
                </a:solidFill>
                <a:latin typeface="Gill Sans"/>
                <a:ea typeface="Gill Sans"/>
                <a:cs typeface="Gill Sans"/>
                <a:sym typeface="Gill Sans"/>
              </a:rPr>
              <a:t> ki respekte</a:t>
            </a:r>
            <a:r>
              <a:rPr lang="fr-FR" sz="1400" b="1">
                <a:solidFill>
                  <a:srgbClr val="000000"/>
                </a:solidFill>
                <a:latin typeface="Gill Sans"/>
                <a:ea typeface="Gill Sans"/>
                <a:cs typeface="Gill Sans"/>
                <a:sym typeface="Gill Sans"/>
              </a:rPr>
              <a:t> règ lijyèn</a:t>
            </a:r>
            <a:endParaRPr sz="1400" b="0" i="0" u="none" strike="noStrike" cap="none">
              <a:solidFill>
                <a:srgbClr val="000000"/>
              </a:solidFill>
              <a:latin typeface="Gill Sans"/>
              <a:ea typeface="Gill Sans"/>
              <a:cs typeface="Gill Sans"/>
              <a:sym typeface="Gill Sans"/>
            </a:endParaRPr>
          </a:p>
        </p:txBody>
      </p:sp>
      <p:sp>
        <p:nvSpPr>
          <p:cNvPr id="98" name="Google Shape;98;p3"/>
          <p:cNvSpPr txBox="1"/>
          <p:nvPr/>
        </p:nvSpPr>
        <p:spPr>
          <a:xfrm>
            <a:off x="4756611" y="2393362"/>
            <a:ext cx="1903260" cy="830997"/>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C0504D"/>
              </a:buClr>
              <a:buSzPts val="1200"/>
              <a:buFont typeface="Gill Sans"/>
              <a:buNone/>
            </a:pPr>
            <a:r>
              <a:rPr lang="fr-FR" sz="1200" b="1" i="0" u="none" strike="noStrike" cap="none">
                <a:solidFill>
                  <a:srgbClr val="C0504D"/>
                </a:solidFill>
                <a:latin typeface="Gill Sans"/>
                <a:ea typeface="Gill Sans"/>
                <a:cs typeface="Gill Sans"/>
                <a:sym typeface="Gill Sans"/>
              </a:rPr>
              <a:t>OBJ. 3 : AMELYORE MAKETING AK ANGAJMAN SEKTE PRIVE A</a:t>
            </a:r>
            <a:endParaRPr sz="1200" b="0" i="0" u="none" strike="noStrike" cap="none">
              <a:solidFill>
                <a:srgbClr val="C0504D"/>
              </a:solidFill>
              <a:latin typeface="Gill Sans"/>
              <a:ea typeface="Gill Sans"/>
              <a:cs typeface="Gill Sans"/>
              <a:sym typeface="Gill Sans"/>
            </a:endParaRPr>
          </a:p>
        </p:txBody>
      </p:sp>
      <p:sp>
        <p:nvSpPr>
          <p:cNvPr id="99" name="Google Shape;99;p3"/>
          <p:cNvSpPr txBox="1"/>
          <p:nvPr/>
        </p:nvSpPr>
        <p:spPr>
          <a:xfrm>
            <a:off x="6752916" y="2096429"/>
            <a:ext cx="2421740" cy="4027534"/>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1600"/>
              </a:spcBef>
              <a:spcAft>
                <a:spcPts val="0"/>
              </a:spcAft>
              <a:buClr>
                <a:srgbClr val="6C6463"/>
              </a:buClr>
              <a:buSzPts val="1600"/>
              <a:buFont typeface="Arial"/>
              <a:buNone/>
            </a:pPr>
            <a:r>
              <a:rPr lang="fr-FR" sz="1400" b="1" i="0" u="none" strike="noStrike" cap="none">
                <a:solidFill>
                  <a:srgbClr val="C0504D"/>
                </a:solidFill>
                <a:latin typeface="Gill Sans"/>
                <a:ea typeface="Gill Sans"/>
                <a:cs typeface="Gill Sans"/>
                <a:sym typeface="Gill Sans"/>
              </a:rPr>
              <a:t>REZILTA NAP TANN :</a:t>
            </a:r>
            <a:endParaRPr sz="1400" b="0" i="0" u="none" strike="noStrike" cap="none">
              <a:solidFill>
                <a:srgbClr val="000000"/>
              </a:solidFill>
              <a:latin typeface="Gill Sans"/>
              <a:ea typeface="Gill Sans"/>
              <a:cs typeface="Gill Sans"/>
              <a:sym typeface="Gill Sans"/>
            </a:endParaRPr>
          </a:p>
          <a:p>
            <a:pPr marL="171450" marR="0" lvl="0" indent="-171450" algn="l" rtl="0">
              <a:lnSpc>
                <a:spcPct val="100000"/>
              </a:lnSpc>
              <a:spcBef>
                <a:spcPts val="0"/>
              </a:spcBef>
              <a:spcAft>
                <a:spcPts val="0"/>
              </a:spcAft>
              <a:buClr>
                <a:srgbClr val="6C6463"/>
              </a:buClr>
              <a:buSzPts val="1600"/>
              <a:buFont typeface="Arial"/>
              <a:buChar char="•"/>
            </a:pPr>
            <a:r>
              <a:rPr lang="fr-FR" sz="1300" b="0" i="0" u="none" strike="noStrike" cap="none">
                <a:solidFill>
                  <a:srgbClr val="000000"/>
                </a:solidFill>
                <a:latin typeface="Gill Sans"/>
                <a:ea typeface="Gill Sans"/>
                <a:cs typeface="Gill Sans"/>
                <a:sym typeface="Gill Sans"/>
              </a:rPr>
              <a:t>Amelyore  rezilyans  </a:t>
            </a:r>
            <a:r>
              <a:rPr lang="fr-FR" sz="1300" b="1" i="0" u="none" strike="noStrike" cap="none">
                <a:solidFill>
                  <a:srgbClr val="000000"/>
                </a:solidFill>
                <a:latin typeface="Gill Sans"/>
                <a:ea typeface="Gill Sans"/>
                <a:cs typeface="Gill Sans"/>
                <a:sym typeface="Gill Sans"/>
              </a:rPr>
              <a:t>30 000 menaj </a:t>
            </a:r>
            <a:r>
              <a:rPr lang="fr-FR" sz="1300" b="0" i="0" u="none" strike="noStrike" cap="none">
                <a:solidFill>
                  <a:srgbClr val="000000"/>
                </a:solidFill>
                <a:latin typeface="Gill Sans"/>
                <a:ea typeface="Gill Sans"/>
                <a:cs typeface="Gill Sans"/>
                <a:sym typeface="Gill Sans"/>
              </a:rPr>
              <a:t>ak </a:t>
            </a:r>
            <a:r>
              <a:rPr lang="fr-FR" sz="1300" b="1" i="0" u="none" strike="noStrike" cap="none">
                <a:solidFill>
                  <a:srgbClr val="000000"/>
                </a:solidFill>
                <a:latin typeface="Gill Sans"/>
                <a:ea typeface="Gill Sans"/>
                <a:cs typeface="Gill Sans"/>
                <a:sym typeface="Gill Sans"/>
              </a:rPr>
              <a:t>100 antrepriz pou pi piti</a:t>
            </a:r>
            <a:endParaRPr sz="1300" b="1" i="0" u="none" strike="noStrike" cap="none">
              <a:solidFill>
                <a:srgbClr val="6C6463"/>
              </a:solidFill>
              <a:latin typeface="Gill Sans"/>
              <a:ea typeface="Gill Sans"/>
              <a:cs typeface="Gill Sans"/>
              <a:sym typeface="Gill Sans"/>
            </a:endParaRPr>
          </a:p>
          <a:p>
            <a:pPr marL="171450" marR="0" lvl="0" indent="-69850" algn="l" rtl="0">
              <a:lnSpc>
                <a:spcPct val="100000"/>
              </a:lnSpc>
              <a:spcBef>
                <a:spcPts val="600"/>
              </a:spcBef>
              <a:spcAft>
                <a:spcPts val="0"/>
              </a:spcAft>
              <a:buClr>
                <a:srgbClr val="6C6463"/>
              </a:buClr>
              <a:buSzPts val="1600"/>
              <a:buFont typeface="Arial"/>
              <a:buNone/>
            </a:pPr>
            <a:endParaRPr sz="1300" b="1" i="0" u="none" strike="noStrike" cap="none">
              <a:solidFill>
                <a:srgbClr val="6C6463"/>
              </a:solidFill>
              <a:latin typeface="Gill Sans"/>
              <a:ea typeface="Gill Sans"/>
              <a:cs typeface="Gill Sans"/>
              <a:sym typeface="Gill Sans"/>
            </a:endParaRPr>
          </a:p>
          <a:p>
            <a:pPr marL="171450" marR="0" lvl="0" indent="-171450" algn="l" rtl="0">
              <a:lnSpc>
                <a:spcPct val="100000"/>
              </a:lnSpc>
              <a:spcBef>
                <a:spcPts val="600"/>
              </a:spcBef>
              <a:spcAft>
                <a:spcPts val="0"/>
              </a:spcAft>
              <a:buClr>
                <a:srgbClr val="6C6463"/>
              </a:buClr>
              <a:buSzPts val="1600"/>
              <a:buFont typeface="Arial"/>
              <a:buChar char="•"/>
            </a:pPr>
            <a:r>
              <a:rPr lang="fr-FR" sz="1300" b="0" i="0" u="none" strike="noStrike" cap="none">
                <a:solidFill>
                  <a:srgbClr val="000000"/>
                </a:solidFill>
                <a:latin typeface="Gill Sans"/>
                <a:ea typeface="Gill Sans"/>
                <a:cs typeface="Gill Sans"/>
                <a:sym typeface="Gill Sans"/>
              </a:rPr>
              <a:t>F</a:t>
            </a:r>
            <a:r>
              <a:rPr lang="fr-FR" sz="1200" b="1" i="0" u="none" strike="noStrike" cap="none">
                <a:solidFill>
                  <a:srgbClr val="000000"/>
                </a:solidFill>
                <a:latin typeface="Gill Sans"/>
                <a:ea typeface="Gill Sans"/>
                <a:cs typeface="Gill Sans"/>
                <a:sym typeface="Gill Sans"/>
              </a:rPr>
              <a:t>è </a:t>
            </a:r>
            <a:r>
              <a:rPr lang="fr-FR" sz="1300" b="0" i="0" u="none" strike="noStrike" cap="none">
                <a:solidFill>
                  <a:srgbClr val="000000"/>
                </a:solidFill>
                <a:latin typeface="Gill Sans"/>
                <a:ea typeface="Gill Sans"/>
                <a:cs typeface="Gill Sans"/>
                <a:sym typeface="Gill Sans"/>
              </a:rPr>
              <a:t>nan</a:t>
            </a:r>
            <a:r>
              <a:rPr lang="fr-FR" sz="1300" b="1" i="0" u="none" strike="noStrike" cap="none">
                <a:solidFill>
                  <a:srgbClr val="000000"/>
                </a:solidFill>
                <a:latin typeface="Gill Sans"/>
                <a:ea typeface="Gill Sans"/>
                <a:cs typeface="Gill Sans"/>
                <a:sym typeface="Gill Sans"/>
              </a:rPr>
              <a:t>  </a:t>
            </a:r>
            <a:r>
              <a:rPr lang="fr-FR" sz="1300" b="0" i="0" u="none" strike="noStrike" cap="none">
                <a:solidFill>
                  <a:srgbClr val="000000"/>
                </a:solidFill>
                <a:latin typeface="Gill Sans"/>
                <a:ea typeface="Gill Sans"/>
                <a:cs typeface="Gill Sans"/>
                <a:sym typeface="Gill Sans"/>
              </a:rPr>
              <a:t>sektè prive a envesti </a:t>
            </a:r>
            <a:r>
              <a:rPr lang="fr-FR" sz="1300" b="1" i="0" u="none" strike="noStrike" cap="none">
                <a:solidFill>
                  <a:srgbClr val="000000"/>
                </a:solidFill>
                <a:latin typeface="Gill Sans"/>
                <a:ea typeface="Gill Sans"/>
                <a:cs typeface="Gill Sans"/>
                <a:sym typeface="Gill Sans"/>
              </a:rPr>
              <a:t>3,6 milyon dola ameriken, US$ nan </a:t>
            </a:r>
            <a:r>
              <a:rPr lang="fr-FR" sz="1300" b="0" i="0" u="none" strike="noStrike" cap="none">
                <a:solidFill>
                  <a:srgbClr val="000000"/>
                </a:solidFill>
                <a:latin typeface="Gill Sans"/>
                <a:ea typeface="Gill Sans"/>
                <a:cs typeface="Gill Sans"/>
                <a:sym typeface="Gill Sans"/>
              </a:rPr>
              <a:t>elevaj</a:t>
            </a:r>
            <a:endParaRPr sz="1300" b="0" i="0" u="none" strike="noStrike" cap="none">
              <a:solidFill>
                <a:srgbClr val="000000"/>
              </a:solidFill>
              <a:latin typeface="Gill Sans"/>
              <a:ea typeface="Gill Sans"/>
              <a:cs typeface="Gill Sans"/>
              <a:sym typeface="Gill Sans"/>
            </a:endParaRPr>
          </a:p>
          <a:p>
            <a:pPr marL="171450" marR="0" lvl="0" indent="-69850" algn="l" rtl="0">
              <a:lnSpc>
                <a:spcPct val="100000"/>
              </a:lnSpc>
              <a:spcBef>
                <a:spcPts val="600"/>
              </a:spcBef>
              <a:spcAft>
                <a:spcPts val="0"/>
              </a:spcAft>
              <a:buClr>
                <a:srgbClr val="6C6463"/>
              </a:buClr>
              <a:buSzPts val="1600"/>
              <a:buFont typeface="Arial"/>
              <a:buNone/>
            </a:pPr>
            <a:endParaRPr sz="1300" b="0" i="0" u="none" strike="noStrike" cap="none">
              <a:solidFill>
                <a:srgbClr val="000000"/>
              </a:solidFill>
              <a:latin typeface="Gill Sans"/>
              <a:ea typeface="Gill Sans"/>
              <a:cs typeface="Gill Sans"/>
              <a:sym typeface="Gill Sans"/>
            </a:endParaRPr>
          </a:p>
          <a:p>
            <a:pPr marL="171450" marR="0" lvl="0" indent="-171450" algn="l" rtl="0">
              <a:lnSpc>
                <a:spcPct val="100000"/>
              </a:lnSpc>
              <a:spcBef>
                <a:spcPts val="600"/>
              </a:spcBef>
              <a:spcAft>
                <a:spcPts val="0"/>
              </a:spcAft>
              <a:buClr>
                <a:srgbClr val="6C6463"/>
              </a:buClr>
              <a:buSzPts val="1600"/>
              <a:buFont typeface="Arial"/>
              <a:buChar char="•"/>
            </a:pPr>
            <a:r>
              <a:rPr lang="fr-FR" sz="1300" b="1" i="0" u="none" strike="noStrike" cap="none">
                <a:solidFill>
                  <a:srgbClr val="000000"/>
                </a:solidFill>
                <a:latin typeface="Gill Sans"/>
                <a:ea typeface="Gill Sans"/>
                <a:cs typeface="Gill Sans"/>
                <a:sym typeface="Gill Sans"/>
              </a:rPr>
              <a:t>Pwodiktè ak antrepriz yo jenere vant  pou 69.3 milyon dola ameriken US$ 69,3 milyon</a:t>
            </a:r>
            <a:endParaRPr/>
          </a:p>
          <a:p>
            <a:pPr marL="171450" marR="0" lvl="0" indent="-171450" algn="l" rtl="0">
              <a:lnSpc>
                <a:spcPct val="100000"/>
              </a:lnSpc>
              <a:spcBef>
                <a:spcPts val="600"/>
              </a:spcBef>
              <a:spcAft>
                <a:spcPts val="600"/>
              </a:spcAft>
              <a:buClr>
                <a:srgbClr val="6C6463"/>
              </a:buClr>
              <a:buSzPts val="1600"/>
              <a:buFont typeface="Arial"/>
              <a:buChar char="•"/>
            </a:pPr>
            <a:r>
              <a:rPr lang="fr-FR" sz="1300" b="0" i="0" u="none" strike="noStrike" cap="none">
                <a:solidFill>
                  <a:srgbClr val="000000"/>
                </a:solidFill>
                <a:latin typeface="Gill Sans"/>
                <a:ea typeface="Gill Sans"/>
                <a:cs typeface="Gill Sans"/>
                <a:sym typeface="Gill Sans"/>
              </a:rPr>
              <a:t>Fasilite  omwen 1 milyon </a:t>
            </a:r>
            <a:r>
              <a:rPr lang="fr-FR" sz="1300" b="1" i="0" u="none" strike="noStrike" cap="none">
                <a:solidFill>
                  <a:srgbClr val="000000"/>
                </a:solidFill>
                <a:latin typeface="Gill Sans"/>
                <a:ea typeface="Gill Sans"/>
                <a:cs typeface="Gill Sans"/>
                <a:sym typeface="Gill Sans"/>
              </a:rPr>
              <a:t>US$ </a:t>
            </a:r>
            <a:r>
              <a:rPr lang="fr-FR" sz="1300" b="0" i="0" u="none" strike="noStrike" cap="none">
                <a:solidFill>
                  <a:srgbClr val="000000"/>
                </a:solidFill>
                <a:latin typeface="Gill Sans"/>
                <a:ea typeface="Gill Sans"/>
                <a:cs typeface="Gill Sans"/>
                <a:sym typeface="Gill Sans"/>
              </a:rPr>
              <a:t>dola ameriken nan finansman ki soti nan mache finansye</a:t>
            </a:r>
            <a:endParaRPr sz="1733" b="0" i="0" u="none" strike="noStrike" cap="none">
              <a:solidFill>
                <a:srgbClr val="6C6463"/>
              </a:solidFill>
              <a:latin typeface="Gill Sans"/>
              <a:ea typeface="Gill Sans"/>
              <a:cs typeface="Gill Sans"/>
              <a:sym typeface="Gill Sans"/>
            </a:endParaRPr>
          </a:p>
        </p:txBody>
      </p:sp>
      <p:sp>
        <p:nvSpPr>
          <p:cNvPr id="100" name="Google Shape;100;p3"/>
          <p:cNvSpPr/>
          <p:nvPr/>
        </p:nvSpPr>
        <p:spPr>
          <a:xfrm>
            <a:off x="165834" y="1695268"/>
            <a:ext cx="8839634" cy="501189"/>
          </a:xfrm>
          <a:prstGeom prst="roundRect">
            <a:avLst>
              <a:gd name="adj" fmla="val 16667"/>
            </a:avLst>
          </a:prstGeom>
          <a:solidFill>
            <a:srgbClr val="EAF1D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Gill Sans"/>
              <a:buNone/>
            </a:pPr>
            <a:r>
              <a:rPr lang="fr-FR" sz="1600" b="1">
                <a:solidFill>
                  <a:srgbClr val="000000"/>
                </a:solidFill>
                <a:latin typeface="Gill Sans"/>
                <a:ea typeface="Gill Sans"/>
                <a:cs typeface="Gill Sans"/>
                <a:sym typeface="Gill Sans"/>
              </a:rPr>
              <a:t>Objektif Jeneral</a:t>
            </a:r>
            <a:r>
              <a:rPr lang="fr-FR" sz="1600" b="1" i="0" u="none" strike="noStrike" cap="none">
                <a:solidFill>
                  <a:srgbClr val="000000"/>
                </a:solidFill>
                <a:latin typeface="Gill Sans"/>
                <a:ea typeface="Gill Sans"/>
                <a:cs typeface="Gill Sans"/>
                <a:sym typeface="Gill Sans"/>
              </a:rPr>
              <a:t>:</a:t>
            </a:r>
            <a:r>
              <a:rPr lang="fr-FR" sz="1600" b="1">
                <a:solidFill>
                  <a:srgbClr val="000000"/>
                </a:solidFill>
                <a:latin typeface="Gill Sans"/>
                <a:ea typeface="Gill Sans"/>
                <a:cs typeface="Gill Sans"/>
                <a:sym typeface="Gill Sans"/>
              </a:rPr>
              <a:t> O</a:t>
            </a:r>
            <a:r>
              <a:rPr lang="fr-FR" sz="1600" b="1" i="0" u="none" strike="noStrike" cap="none">
                <a:solidFill>
                  <a:srgbClr val="000000"/>
                </a:solidFill>
                <a:latin typeface="Gill Sans"/>
                <a:ea typeface="Gill Sans"/>
                <a:cs typeface="Gill Sans"/>
                <a:sym typeface="Gill Sans"/>
              </a:rPr>
              <a:t>gmante rezilyans Menaj  ak kominote yo  nan Nò ak Sid atravè amelyorasyon  sistèm mache a nan sektè </a:t>
            </a:r>
            <a:r>
              <a:rPr lang="fr-FR" sz="1600" b="1">
                <a:solidFill>
                  <a:srgbClr val="000000"/>
                </a:solidFill>
                <a:latin typeface="Gill Sans"/>
                <a:ea typeface="Gill Sans"/>
                <a:cs typeface="Gill Sans"/>
                <a:sym typeface="Gill Sans"/>
              </a:rPr>
              <a:t>elvaj </a:t>
            </a:r>
            <a:endParaRPr sz="1400" b="1" i="0" u="none" strike="noStrike" cap="none">
              <a:solidFill>
                <a:srgbClr val="000000"/>
              </a:solidFill>
              <a:latin typeface="Gill Sans"/>
              <a:ea typeface="Gill Sans"/>
              <a:cs typeface="Gill Sans"/>
              <a:sym typeface="Gill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9">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99">
                                            <p:txEl>
                                              <p:pRg st="1" end="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99">
                                            <p:txEl>
                                              <p:pRg st="2" end="2"/>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99">
                                            <p:txEl>
                                              <p:pRg st="3" end="3"/>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99">
                                            <p:txEl>
                                              <p:pRg st="4" end="4"/>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99">
                                            <p:txEl>
                                              <p:pRg st="5" end="5"/>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9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4"/>
          <p:cNvSpPr txBox="1">
            <a:spLocks noGrp="1"/>
          </p:cNvSpPr>
          <p:nvPr>
            <p:ph type="body" idx="3"/>
          </p:nvPr>
        </p:nvSpPr>
        <p:spPr>
          <a:xfrm>
            <a:off x="172529" y="2093100"/>
            <a:ext cx="8798942" cy="2181053"/>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rgbClr val="39393B"/>
              </a:buClr>
              <a:buSzPts val="4000"/>
              <a:buNone/>
            </a:pPr>
            <a:r>
              <a:rPr lang="fr-FR" sz="4000" b="1" i="0" u="none" strike="noStrike" dirty="0" err="1">
                <a:solidFill>
                  <a:srgbClr val="39393B"/>
                </a:solidFill>
                <a:latin typeface="Gill Sans"/>
                <a:ea typeface="Gill Sans"/>
                <a:cs typeface="Gill Sans"/>
                <a:sym typeface="Gill Sans"/>
              </a:rPr>
              <a:t>Apwòch</a:t>
            </a:r>
            <a:r>
              <a:rPr lang="fr-FR" sz="4000" b="1" i="0" u="none" strike="noStrike" dirty="0">
                <a:solidFill>
                  <a:srgbClr val="39393B"/>
                </a:solidFill>
                <a:latin typeface="Gill Sans"/>
                <a:ea typeface="Gill Sans"/>
                <a:cs typeface="Gill Sans"/>
                <a:sym typeface="Gill Sans"/>
              </a:rPr>
              <a:t> </a:t>
            </a:r>
            <a:r>
              <a:rPr lang="fr-FR" sz="4000" b="1" i="0" u="none" strike="noStrike" dirty="0" err="1">
                <a:solidFill>
                  <a:srgbClr val="39393B"/>
                </a:solidFill>
                <a:latin typeface="Gill Sans"/>
                <a:ea typeface="Gill Sans"/>
                <a:cs typeface="Gill Sans"/>
                <a:sym typeface="Gill Sans"/>
              </a:rPr>
              <a:t>kap</a:t>
            </a:r>
            <a:r>
              <a:rPr lang="fr-FR" sz="4000" b="1" i="0" u="none" strike="noStrike" dirty="0">
                <a:solidFill>
                  <a:srgbClr val="39393B"/>
                </a:solidFill>
                <a:latin typeface="Gill Sans"/>
                <a:ea typeface="Gill Sans"/>
                <a:cs typeface="Gill Sans"/>
                <a:sym typeface="Gill Sans"/>
              </a:rPr>
              <a:t> </a:t>
            </a:r>
            <a:r>
              <a:rPr lang="fr-FR" sz="4000" b="1" i="0" u="none" strike="noStrike" dirty="0" err="1">
                <a:solidFill>
                  <a:srgbClr val="39393B"/>
                </a:solidFill>
                <a:latin typeface="Gill Sans"/>
                <a:ea typeface="Gill Sans"/>
                <a:cs typeface="Gill Sans"/>
                <a:sym typeface="Gill Sans"/>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pèm</a:t>
            </a:r>
            <a:r>
              <a:rPr lang="fr-FR" sz="4000" b="1" i="0" u="none" strike="noStrike" dirty="0" err="1">
                <a:solidFill>
                  <a:srgbClr val="39393B"/>
                </a:solidFill>
                <a:latin typeface="Gill Sans"/>
                <a:ea typeface="Gill Sans"/>
                <a:cs typeface="Gill Sans"/>
                <a:sym typeface="Gill Sans"/>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lc="http://schemas.openxmlformats.org/drawingml/2006/lockedCanvas" textRoundtripDataId="0"/>
                  </a:ext>
                </a:extLst>
              </a:rPr>
              <a:t>è</a:t>
            </a:r>
            <a:r>
              <a:rPr lang="fr-FR" sz="4000" b="1" i="0" u="none" strike="noStrike" dirty="0" err="1">
                <a:solidFill>
                  <a:srgbClr val="39393B"/>
                </a:solidFill>
                <a:latin typeface="Gill Sans"/>
                <a:ea typeface="Gill Sans"/>
                <a:cs typeface="Gill Sans"/>
                <a:sym typeface="Gill Sans"/>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t</a:t>
            </a:r>
            <a:r>
              <a:rPr lang="fr-FR" sz="4000" b="1" i="0" u="none" strike="noStrike" dirty="0">
                <a:solidFill>
                  <a:srgbClr val="39393B"/>
                </a:solidFill>
                <a:latin typeface="Gill Sans"/>
                <a:ea typeface="Gill Sans"/>
                <a:cs typeface="Gill Sans"/>
                <a:sym typeface="Gill Sans"/>
              </a:rPr>
              <a:t> </a:t>
            </a:r>
            <a:r>
              <a:rPr lang="fr-FR" sz="4000" b="1" i="0" u="none" strike="noStrike" dirty="0" err="1">
                <a:solidFill>
                  <a:srgbClr val="39393B"/>
                </a:solidFill>
                <a:latin typeface="Gill Sans"/>
                <a:ea typeface="Gill Sans"/>
                <a:cs typeface="Gill Sans"/>
                <a:sym typeface="Gill Sans"/>
              </a:rPr>
              <a:t>nou</a:t>
            </a:r>
            <a:r>
              <a:rPr lang="fr-FR" sz="4000" b="1" i="0" u="none" strike="noStrike" dirty="0">
                <a:solidFill>
                  <a:srgbClr val="39393B"/>
                </a:solidFill>
                <a:latin typeface="Gill Sans"/>
                <a:ea typeface="Gill Sans"/>
                <a:cs typeface="Gill Sans"/>
                <a:sym typeface="Gill Sans"/>
              </a:rPr>
              <a:t> </a:t>
            </a:r>
            <a:r>
              <a:rPr lang="fr-FR" sz="4000" b="1" i="0" u="none" strike="noStrike" dirty="0" err="1">
                <a:solidFill>
                  <a:srgbClr val="39393B"/>
                </a:solidFill>
                <a:latin typeface="Gill Sans"/>
                <a:ea typeface="Gill Sans"/>
                <a:cs typeface="Gill Sans"/>
                <a:sym typeface="Gill Sans"/>
              </a:rPr>
              <a:t>atenn</a:t>
            </a:r>
            <a:r>
              <a:rPr lang="fr-FR" sz="4000" b="1" i="0" u="none" strike="noStrike" dirty="0">
                <a:solidFill>
                  <a:srgbClr val="39393B"/>
                </a:solidFill>
                <a:latin typeface="Gill Sans"/>
                <a:ea typeface="Gill Sans"/>
                <a:cs typeface="Gill Sans"/>
                <a:sym typeface="Gill Sans"/>
              </a:rPr>
              <a:t> </a:t>
            </a:r>
            <a:r>
              <a:rPr lang="fr-FR" sz="4000" b="1" i="0" u="none" strike="noStrike" dirty="0" err="1">
                <a:solidFill>
                  <a:srgbClr val="39393B"/>
                </a:solidFill>
                <a:latin typeface="Gill Sans"/>
                <a:ea typeface="Gill Sans"/>
                <a:cs typeface="Gill Sans"/>
                <a:sym typeface="Gill Sans"/>
              </a:rPr>
              <a:t>objektif</a:t>
            </a:r>
            <a:r>
              <a:rPr lang="fr-FR" sz="4000" b="1" i="0" u="none" strike="noStrike" dirty="0">
                <a:solidFill>
                  <a:srgbClr val="39393B"/>
                </a:solidFill>
                <a:latin typeface="Gill Sans"/>
                <a:ea typeface="Gill Sans"/>
                <a:cs typeface="Gill Sans"/>
                <a:sym typeface="Gill Sans"/>
              </a:rPr>
              <a:t> </a:t>
            </a:r>
            <a:r>
              <a:rPr lang="fr-FR" sz="4000" b="1" i="0" u="none" strike="noStrike" dirty="0" err="1">
                <a:solidFill>
                  <a:srgbClr val="39393B"/>
                </a:solidFill>
                <a:latin typeface="Gill Sans"/>
                <a:ea typeface="Gill Sans"/>
                <a:cs typeface="Gill Sans"/>
                <a:sym typeface="Gill Sans"/>
              </a:rPr>
              <a:t>ak</a:t>
            </a:r>
            <a:r>
              <a:rPr lang="fr-FR" sz="4000" b="1" i="0" u="none" strike="noStrike" dirty="0">
                <a:solidFill>
                  <a:srgbClr val="39393B"/>
                </a:solidFill>
                <a:latin typeface="Gill Sans"/>
                <a:ea typeface="Gill Sans"/>
                <a:cs typeface="Gill Sans"/>
                <a:sym typeface="Gill Sans"/>
              </a:rPr>
              <a:t> </a:t>
            </a:r>
            <a:r>
              <a:rPr lang="fr-FR" sz="4000" b="1" i="0" u="none" strike="noStrike" dirty="0" err="1">
                <a:solidFill>
                  <a:srgbClr val="39393B"/>
                </a:solidFill>
                <a:latin typeface="Gill Sans"/>
                <a:ea typeface="Gill Sans"/>
                <a:cs typeface="Gill Sans"/>
                <a:sym typeface="Gill Sans"/>
              </a:rPr>
              <a:t>rezilta</a:t>
            </a:r>
            <a:r>
              <a:rPr lang="fr-FR" sz="4000" b="1" i="0" u="none" strike="noStrike" dirty="0">
                <a:solidFill>
                  <a:srgbClr val="39393B"/>
                </a:solidFill>
                <a:latin typeface="Gill Sans"/>
                <a:ea typeface="Gill Sans"/>
                <a:cs typeface="Gill Sans"/>
                <a:sym typeface="Gill Sans"/>
              </a:rPr>
              <a:t> yo</a:t>
            </a:r>
            <a:endParaRPr sz="4000" b="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p5"/>
          <p:cNvSpPr txBox="1">
            <a:spLocks noGrp="1"/>
          </p:cNvSpPr>
          <p:nvPr>
            <p:ph type="title"/>
          </p:nvPr>
        </p:nvSpPr>
        <p:spPr>
          <a:xfrm>
            <a:off x="448041" y="1308842"/>
            <a:ext cx="8229600" cy="775876"/>
          </a:xfrm>
          <a:prstGeom prst="rect">
            <a:avLst/>
          </a:prstGeom>
          <a:noFill/>
          <a:ln>
            <a:noFill/>
          </a:ln>
        </p:spPr>
        <p:txBody>
          <a:bodyPr spcFirstLastPara="1" wrap="square" lIns="91425" tIns="45700" rIns="91425" bIns="0" anchor="t" anchorCtr="0">
            <a:noAutofit/>
          </a:bodyPr>
          <a:lstStyle/>
          <a:p>
            <a:pPr marL="0" lvl="0" indent="0" algn="ctr" rtl="0">
              <a:spcBef>
                <a:spcPts val="0"/>
              </a:spcBef>
              <a:spcAft>
                <a:spcPts val="0"/>
              </a:spcAft>
              <a:buClr>
                <a:srgbClr val="D37D28"/>
              </a:buClr>
              <a:buSzPts val="2400"/>
              <a:buFont typeface="Gill Sans"/>
              <a:buNone/>
            </a:pPr>
            <a:r>
              <a:rPr lang="fr-FR" sz="2400">
                <a:latin typeface="Gill Sans"/>
                <a:ea typeface="Gill Sans"/>
                <a:cs typeface="Gill Sans"/>
                <a:sym typeface="Gill Sans"/>
              </a:rPr>
              <a:t>APWÒCH DEVLOPMAN SISTÈM MACHE</a:t>
            </a:r>
            <a:endParaRPr sz="2400">
              <a:latin typeface="Gill Sans"/>
              <a:ea typeface="Gill Sans"/>
              <a:cs typeface="Gill Sans"/>
              <a:sym typeface="Gill Sans"/>
            </a:endParaRPr>
          </a:p>
        </p:txBody>
      </p:sp>
      <p:sp>
        <p:nvSpPr>
          <p:cNvPr id="113" name="Google Shape;113;p5"/>
          <p:cNvSpPr txBox="1">
            <a:spLocks noGrp="1"/>
          </p:cNvSpPr>
          <p:nvPr>
            <p:ph type="body" idx="1"/>
          </p:nvPr>
        </p:nvSpPr>
        <p:spPr>
          <a:xfrm>
            <a:off x="512334" y="2666107"/>
            <a:ext cx="8101013" cy="1281053"/>
          </a:xfrm>
          <a:prstGeom prst="rect">
            <a:avLst/>
          </a:prstGeom>
          <a:noFill/>
          <a:ln>
            <a:noFill/>
          </a:ln>
        </p:spPr>
        <p:txBody>
          <a:bodyPr spcFirstLastPara="1" wrap="square" lIns="91425" tIns="45700" rIns="91425" bIns="45700" anchor="t" anchorCtr="0">
            <a:noAutofit/>
          </a:bodyPr>
          <a:lstStyle/>
          <a:p>
            <a:pPr marL="285750" marR="0" lvl="0" indent="-228600" algn="just" rtl="0">
              <a:lnSpc>
                <a:spcPct val="90000"/>
              </a:lnSpc>
              <a:spcBef>
                <a:spcPts val="0"/>
              </a:spcBef>
              <a:spcAft>
                <a:spcPts val="0"/>
              </a:spcAft>
              <a:buClr>
                <a:srgbClr val="000000"/>
              </a:buClr>
              <a:buSzPts val="2000"/>
              <a:buFont typeface="Arial"/>
              <a:buChar char="•"/>
            </a:pPr>
            <a:r>
              <a:rPr lang="fr-FR" sz="2000" b="1" i="0" u="none" strike="noStrike" cap="none">
                <a:solidFill>
                  <a:srgbClr val="000000"/>
                </a:solidFill>
                <a:latin typeface="Gill Sans"/>
                <a:ea typeface="Gill Sans"/>
                <a:cs typeface="Gill Sans"/>
                <a:sym typeface="Gill Sans"/>
              </a:rPr>
              <a:t>Definisyon</a:t>
            </a:r>
            <a:r>
              <a:rPr lang="fr-FR" sz="2000" b="0" i="0" u="none" strike="noStrike" cap="none">
                <a:solidFill>
                  <a:srgbClr val="000000"/>
                </a:solidFill>
                <a:latin typeface="Gill Sans"/>
                <a:ea typeface="Gill Sans"/>
                <a:cs typeface="Gill Sans"/>
                <a:sym typeface="Gill Sans"/>
              </a:rPr>
              <a:t> : </a:t>
            </a:r>
            <a:r>
              <a:rPr lang="fr-FR" sz="2000">
                <a:solidFill>
                  <a:srgbClr val="000000"/>
                </a:solidFill>
                <a:latin typeface="Gill Sans"/>
                <a:ea typeface="Gill Sans"/>
                <a:cs typeface="Gill Sans"/>
                <a:sym typeface="Gill Sans"/>
              </a:rPr>
              <a:t>Apwoch sa vize devlope Sistèm Mache yo,  pou yo ka fonksyone yon fason ki pi efikas, ki pi dirab, epi ki pi benefik pou sila ki pi pòv yo, pandan nap ranfòse kapasite yo epi ofri yo posibilite pou yo amelyore lavi yo.</a:t>
            </a:r>
            <a:endParaRPr/>
          </a:p>
          <a:p>
            <a:pPr marL="57150" marR="0" lvl="0" indent="0" algn="just" rtl="0">
              <a:lnSpc>
                <a:spcPct val="90000"/>
              </a:lnSpc>
              <a:spcBef>
                <a:spcPts val="600"/>
              </a:spcBef>
              <a:spcAft>
                <a:spcPts val="0"/>
              </a:spcAft>
              <a:buClr>
                <a:schemeClr val="dk1"/>
              </a:buClr>
              <a:buSzPts val="2000"/>
              <a:buFont typeface="Arial"/>
              <a:buNone/>
            </a:pPr>
            <a:endParaRPr sz="2000" b="0" i="0" u="none" strike="noStrike" cap="none">
              <a:solidFill>
                <a:srgbClr val="000000"/>
              </a:solidFill>
              <a:latin typeface="Gill Sans"/>
              <a:ea typeface="Gill Sans"/>
              <a:cs typeface="Gill Sans"/>
              <a:sym typeface="Gill Sans"/>
            </a:endParaRPr>
          </a:p>
          <a:p>
            <a:pPr marL="0" lvl="0" indent="0" algn="l" rtl="0">
              <a:spcBef>
                <a:spcPts val="1000"/>
              </a:spcBef>
              <a:spcAft>
                <a:spcPts val="0"/>
              </a:spcAft>
              <a:buClr>
                <a:schemeClr val="dk1"/>
              </a:buClr>
              <a:buSzPts val="2000"/>
              <a:buNone/>
            </a:pPr>
            <a:endParaRPr sz="20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Google Shape;119;p6"/>
          <p:cNvSpPr/>
          <p:nvPr/>
        </p:nvSpPr>
        <p:spPr>
          <a:xfrm>
            <a:off x="2572042" y="1603079"/>
            <a:ext cx="2335040" cy="2127807"/>
          </a:xfrm>
          <a:prstGeom prst="ellipse">
            <a:avLst/>
          </a:prstGeom>
          <a:solidFill>
            <a:srgbClr val="01B1AD"/>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1800">
                <a:solidFill>
                  <a:schemeClr val="lt1"/>
                </a:solidFill>
                <a:latin typeface="Gill Sans"/>
                <a:ea typeface="Gill Sans"/>
                <a:cs typeface="Gill Sans"/>
                <a:sym typeface="Gill Sans"/>
              </a:rPr>
              <a:t>Aktè  </a:t>
            </a:r>
            <a:endParaRPr/>
          </a:p>
          <a:p>
            <a:pPr marL="0" marR="0" lvl="0" indent="0" algn="ctr" rtl="0">
              <a:spcBef>
                <a:spcPts val="0"/>
              </a:spcBef>
              <a:spcAft>
                <a:spcPts val="0"/>
              </a:spcAft>
              <a:buNone/>
            </a:pPr>
            <a:r>
              <a:rPr lang="fr-FR" sz="1800">
                <a:solidFill>
                  <a:schemeClr val="lt1"/>
                </a:solidFill>
                <a:latin typeface="Gill Sans"/>
                <a:ea typeface="Gill Sans"/>
                <a:cs typeface="Gill Sans"/>
                <a:sym typeface="Gill Sans"/>
              </a:rPr>
              <a:t>Dirèk mache yo</a:t>
            </a:r>
            <a:endParaRPr/>
          </a:p>
        </p:txBody>
      </p:sp>
      <p:sp>
        <p:nvSpPr>
          <p:cNvPr id="120" name="Google Shape;120;p6"/>
          <p:cNvSpPr/>
          <p:nvPr/>
        </p:nvSpPr>
        <p:spPr>
          <a:xfrm>
            <a:off x="4572000" y="2772965"/>
            <a:ext cx="2206385" cy="2127807"/>
          </a:xfrm>
          <a:prstGeom prst="ellipse">
            <a:avLst/>
          </a:prstGeom>
          <a:solidFill>
            <a:srgbClr val="EC665E"/>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1800">
                <a:solidFill>
                  <a:schemeClr val="lt1"/>
                </a:solidFill>
                <a:latin typeface="Gill Sans"/>
                <a:ea typeface="Gill Sans"/>
                <a:cs typeface="Gill Sans"/>
                <a:sym typeface="Gill Sans"/>
              </a:rPr>
              <a:t>Founisè</a:t>
            </a:r>
            <a:endParaRPr/>
          </a:p>
        </p:txBody>
      </p:sp>
      <p:sp>
        <p:nvSpPr>
          <p:cNvPr id="121" name="Google Shape;121;p6"/>
          <p:cNvSpPr/>
          <p:nvPr/>
        </p:nvSpPr>
        <p:spPr>
          <a:xfrm>
            <a:off x="2513341" y="3730886"/>
            <a:ext cx="2260352" cy="2127807"/>
          </a:xfrm>
          <a:prstGeom prst="ellipse">
            <a:avLst/>
          </a:prstGeom>
          <a:solidFill>
            <a:srgbClr val="2F568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1800">
                <a:solidFill>
                  <a:schemeClr val="lt1"/>
                </a:solidFill>
                <a:latin typeface="Gill Sans"/>
                <a:ea typeface="Gill Sans"/>
                <a:cs typeface="Gill Sans"/>
                <a:sym typeface="Gill Sans"/>
              </a:rPr>
              <a:t>Anviwonman Antrepriz yo</a:t>
            </a:r>
            <a:endParaRPr/>
          </a:p>
        </p:txBody>
      </p:sp>
      <p:cxnSp>
        <p:nvCxnSpPr>
          <p:cNvPr id="122" name="Google Shape;122;p6"/>
          <p:cNvCxnSpPr/>
          <p:nvPr/>
        </p:nvCxnSpPr>
        <p:spPr>
          <a:xfrm rot="10800000">
            <a:off x="377190" y="2061724"/>
            <a:ext cx="2096314" cy="25945"/>
          </a:xfrm>
          <a:prstGeom prst="straightConnector1">
            <a:avLst/>
          </a:prstGeom>
          <a:noFill/>
          <a:ln w="9525" cap="flat" cmpd="sng">
            <a:solidFill>
              <a:srgbClr val="2F5689"/>
            </a:solidFill>
            <a:prstDash val="solid"/>
            <a:round/>
            <a:headEnd type="none" w="sm" len="sm"/>
            <a:tailEnd type="none" w="sm" len="sm"/>
          </a:ln>
          <a:effectLst>
            <a:outerShdw blurRad="40000" dist="20000" dir="5400000" rotWithShape="0">
              <a:srgbClr val="000000">
                <a:alpha val="37647"/>
              </a:srgbClr>
            </a:outerShdw>
          </a:effectLst>
        </p:spPr>
      </p:cxnSp>
      <p:sp>
        <p:nvSpPr>
          <p:cNvPr id="123" name="Google Shape;123;p6"/>
          <p:cNvSpPr txBox="1"/>
          <p:nvPr/>
        </p:nvSpPr>
        <p:spPr>
          <a:xfrm>
            <a:off x="310698" y="1790947"/>
            <a:ext cx="924674" cy="323636"/>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fr-FR" sz="1200">
                <a:solidFill>
                  <a:schemeClr val="dk1"/>
                </a:solidFill>
                <a:latin typeface="Gill Sans"/>
                <a:ea typeface="Gill Sans"/>
                <a:cs typeface="Gill Sans"/>
                <a:sym typeface="Gill Sans"/>
              </a:rPr>
              <a:t>Pwodiktè</a:t>
            </a:r>
            <a:endParaRPr/>
          </a:p>
        </p:txBody>
      </p:sp>
      <p:sp>
        <p:nvSpPr>
          <p:cNvPr id="124" name="Google Shape;124;p6"/>
          <p:cNvSpPr txBox="1"/>
          <p:nvPr/>
        </p:nvSpPr>
        <p:spPr>
          <a:xfrm>
            <a:off x="412818" y="2227418"/>
            <a:ext cx="924674" cy="323636"/>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fr-FR" sz="1200">
                <a:solidFill>
                  <a:schemeClr val="dk1"/>
                </a:solidFill>
                <a:latin typeface="Gill Sans"/>
                <a:ea typeface="Gill Sans"/>
                <a:cs typeface="Gill Sans"/>
                <a:sym typeface="Gill Sans"/>
              </a:rPr>
              <a:t>Achtè</a:t>
            </a:r>
            <a:endParaRPr/>
          </a:p>
        </p:txBody>
      </p:sp>
      <p:sp>
        <p:nvSpPr>
          <p:cNvPr id="125" name="Google Shape;125;p6"/>
          <p:cNvSpPr txBox="1"/>
          <p:nvPr/>
        </p:nvSpPr>
        <p:spPr>
          <a:xfrm>
            <a:off x="227282" y="4075291"/>
            <a:ext cx="1210420" cy="24900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fr-FR" sz="1200">
                <a:solidFill>
                  <a:schemeClr val="dk1"/>
                </a:solidFill>
                <a:latin typeface="Gill Sans"/>
                <a:ea typeface="Gill Sans"/>
                <a:cs typeface="Gill Sans"/>
                <a:sym typeface="Gill Sans"/>
              </a:rPr>
              <a:t>Gouvènman     </a:t>
            </a:r>
            <a:endParaRPr/>
          </a:p>
        </p:txBody>
      </p:sp>
      <p:cxnSp>
        <p:nvCxnSpPr>
          <p:cNvPr id="126" name="Google Shape;126;p6"/>
          <p:cNvCxnSpPr>
            <a:cxnSpLocks/>
          </p:cNvCxnSpPr>
          <p:nvPr/>
        </p:nvCxnSpPr>
        <p:spPr>
          <a:xfrm flipH="1">
            <a:off x="6840252" y="4297078"/>
            <a:ext cx="2052009" cy="1801"/>
          </a:xfrm>
          <a:prstGeom prst="straightConnector1">
            <a:avLst/>
          </a:prstGeom>
          <a:noFill/>
          <a:ln w="15875" cap="flat" cmpd="sng">
            <a:solidFill>
              <a:srgbClr val="2F5689"/>
            </a:solidFill>
            <a:prstDash val="solid"/>
            <a:round/>
            <a:headEnd type="none" w="sm" len="sm"/>
            <a:tailEnd type="none" w="sm" len="sm"/>
          </a:ln>
          <a:effectLst>
            <a:outerShdw blurRad="40000" dist="20000" dir="5400000" rotWithShape="0">
              <a:srgbClr val="000000">
                <a:alpha val="37647"/>
              </a:srgbClr>
            </a:outerShdw>
          </a:effectLst>
        </p:spPr>
      </p:cxnSp>
      <p:cxnSp>
        <p:nvCxnSpPr>
          <p:cNvPr id="127" name="Google Shape;127;p6"/>
          <p:cNvCxnSpPr/>
          <p:nvPr/>
        </p:nvCxnSpPr>
        <p:spPr>
          <a:xfrm flipH="1">
            <a:off x="282388" y="4360806"/>
            <a:ext cx="2161135" cy="1"/>
          </a:xfrm>
          <a:prstGeom prst="straightConnector1">
            <a:avLst/>
          </a:prstGeom>
          <a:noFill/>
          <a:ln w="15875" cap="flat" cmpd="sng">
            <a:solidFill>
              <a:srgbClr val="2F5689"/>
            </a:solidFill>
            <a:prstDash val="solid"/>
            <a:round/>
            <a:headEnd type="none" w="sm" len="sm"/>
            <a:tailEnd type="none" w="sm" len="sm"/>
          </a:ln>
          <a:effectLst>
            <a:outerShdw blurRad="40000" dist="20000" dir="5400000" rotWithShape="0">
              <a:srgbClr val="000000">
                <a:alpha val="37647"/>
              </a:srgbClr>
            </a:outerShdw>
          </a:effectLst>
        </p:spPr>
      </p:cxnSp>
      <p:cxnSp>
        <p:nvCxnSpPr>
          <p:cNvPr id="128" name="Google Shape;128;p6"/>
          <p:cNvCxnSpPr/>
          <p:nvPr/>
        </p:nvCxnSpPr>
        <p:spPr>
          <a:xfrm rot="10800000">
            <a:off x="282388" y="4733817"/>
            <a:ext cx="2110208" cy="0"/>
          </a:xfrm>
          <a:prstGeom prst="straightConnector1">
            <a:avLst/>
          </a:prstGeom>
          <a:noFill/>
          <a:ln w="15875" cap="flat" cmpd="sng">
            <a:solidFill>
              <a:srgbClr val="2F5689"/>
            </a:solidFill>
            <a:prstDash val="solid"/>
            <a:round/>
            <a:headEnd type="none" w="sm" len="sm"/>
            <a:tailEnd type="none" w="sm" len="sm"/>
          </a:ln>
          <a:effectLst>
            <a:outerShdw blurRad="40000" dist="20000" dir="5400000" rotWithShape="0">
              <a:srgbClr val="000000">
                <a:alpha val="37647"/>
              </a:srgbClr>
            </a:outerShdw>
          </a:effectLst>
        </p:spPr>
      </p:cxnSp>
      <p:cxnSp>
        <p:nvCxnSpPr>
          <p:cNvPr id="129" name="Google Shape;129;p6"/>
          <p:cNvCxnSpPr/>
          <p:nvPr/>
        </p:nvCxnSpPr>
        <p:spPr>
          <a:xfrm rot="10800000">
            <a:off x="282387" y="5125519"/>
            <a:ext cx="2110210" cy="0"/>
          </a:xfrm>
          <a:prstGeom prst="straightConnector1">
            <a:avLst/>
          </a:prstGeom>
          <a:noFill/>
          <a:ln w="15875" cap="flat" cmpd="sng">
            <a:solidFill>
              <a:srgbClr val="2F5689"/>
            </a:solidFill>
            <a:prstDash val="solid"/>
            <a:round/>
            <a:headEnd type="none" w="sm" len="sm"/>
            <a:tailEnd type="none" w="sm" len="sm"/>
          </a:ln>
          <a:effectLst>
            <a:outerShdw blurRad="40000" dist="20000" dir="5400000" rotWithShape="0">
              <a:srgbClr val="000000">
                <a:alpha val="37647"/>
              </a:srgbClr>
            </a:outerShdw>
          </a:effectLst>
        </p:spPr>
      </p:cxnSp>
      <p:sp>
        <p:nvSpPr>
          <p:cNvPr id="130" name="Google Shape;130;p6"/>
          <p:cNvSpPr txBox="1"/>
          <p:nvPr/>
        </p:nvSpPr>
        <p:spPr>
          <a:xfrm>
            <a:off x="6994468" y="2767080"/>
            <a:ext cx="1864683" cy="515188"/>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fr-FR" sz="1200" dirty="0" err="1">
                <a:solidFill>
                  <a:schemeClr val="dk1"/>
                </a:solidFill>
                <a:latin typeface="Gill Sans"/>
                <a:ea typeface="Gill Sans"/>
                <a:cs typeface="Gill Sans"/>
                <a:sym typeface="Gill Sans"/>
              </a:rPr>
              <a:t>Pwodikt</a:t>
            </a:r>
            <a:r>
              <a:rPr lang="fr-FR" sz="1200" dirty="0" err="1">
                <a:solidFill>
                  <a:schemeClr val="dk1"/>
                </a:solidFill>
                <a:latin typeface="Quattrocento Sans"/>
                <a:ea typeface="Quattrocento Sans"/>
                <a:cs typeface="Quattrocento Sans"/>
                <a:sym typeface="Quattrocento Sans"/>
              </a:rPr>
              <a:t>è</a:t>
            </a:r>
            <a:r>
              <a:rPr lang="fr-FR" sz="1200" dirty="0">
                <a:solidFill>
                  <a:schemeClr val="dk1"/>
                </a:solidFill>
                <a:latin typeface="Quattrocento Sans"/>
                <a:ea typeface="Quattrocento Sans"/>
                <a:cs typeface="Quattrocento Sans"/>
                <a:sym typeface="Quattrocento Sans"/>
              </a:rPr>
              <a:t> </a:t>
            </a:r>
            <a:r>
              <a:rPr lang="fr-FR" sz="1200" dirty="0" err="1">
                <a:solidFill>
                  <a:schemeClr val="dk1"/>
                </a:solidFill>
                <a:latin typeface="Quattrocento Sans"/>
                <a:ea typeface="Quattrocento Sans"/>
                <a:cs typeface="Quattrocento Sans"/>
                <a:sym typeface="Quattrocento Sans"/>
              </a:rPr>
              <a:t>semans</a:t>
            </a:r>
            <a:r>
              <a:rPr lang="fr-FR" sz="1200" dirty="0">
                <a:solidFill>
                  <a:schemeClr val="dk1"/>
                </a:solidFill>
                <a:latin typeface="Quattrocento Sans"/>
                <a:ea typeface="Quattrocento Sans"/>
                <a:cs typeface="Quattrocento Sans"/>
                <a:sym typeface="Quattrocento Sans"/>
              </a:rPr>
              <a:t> </a:t>
            </a:r>
            <a:r>
              <a:rPr lang="fr-FR" sz="1200" dirty="0" err="1">
                <a:solidFill>
                  <a:schemeClr val="dk1"/>
                </a:solidFill>
                <a:latin typeface="Quattrocento Sans"/>
                <a:ea typeface="Quattrocento Sans"/>
                <a:cs typeface="Quattrocento Sans"/>
                <a:sym typeface="Quattrocento Sans"/>
              </a:rPr>
              <a:t>ak</a:t>
            </a:r>
            <a:r>
              <a:rPr lang="fr-FR" sz="1200" dirty="0">
                <a:solidFill>
                  <a:schemeClr val="dk1"/>
                </a:solidFill>
                <a:latin typeface="Quattrocento Sans"/>
                <a:ea typeface="Quattrocento Sans"/>
                <a:cs typeface="Quattrocento Sans"/>
                <a:sym typeface="Quattrocento Sans"/>
              </a:rPr>
              <a:t> </a:t>
            </a:r>
            <a:r>
              <a:rPr lang="fr-FR" sz="1200" dirty="0" err="1">
                <a:solidFill>
                  <a:schemeClr val="dk1"/>
                </a:solidFill>
                <a:latin typeface="Quattrocento Sans"/>
                <a:ea typeface="Quattrocento Sans"/>
                <a:cs typeface="Quattrocento Sans"/>
                <a:sym typeface="Quattrocento Sans"/>
              </a:rPr>
              <a:t>manje</a:t>
            </a:r>
            <a:r>
              <a:rPr lang="fr-FR" sz="1200" dirty="0">
                <a:solidFill>
                  <a:schemeClr val="dk1"/>
                </a:solidFill>
                <a:latin typeface="Quattrocento Sans"/>
                <a:ea typeface="Quattrocento Sans"/>
                <a:cs typeface="Quattrocento Sans"/>
                <a:sym typeface="Quattrocento Sans"/>
              </a:rPr>
              <a:t> </a:t>
            </a:r>
            <a:r>
              <a:rPr lang="fr-FR" sz="1200" dirty="0" err="1">
                <a:solidFill>
                  <a:schemeClr val="dk1"/>
                </a:solidFill>
                <a:latin typeface="Gill Sans"/>
                <a:ea typeface="Gill Sans"/>
                <a:cs typeface="Gill Sans"/>
                <a:sym typeface="Gill Sans"/>
              </a:rPr>
              <a:t>bèt</a:t>
            </a:r>
            <a:r>
              <a:rPr lang="fr-FR" sz="1200" dirty="0">
                <a:solidFill>
                  <a:schemeClr val="dk1"/>
                </a:solidFill>
                <a:latin typeface="Gill Sans"/>
                <a:ea typeface="Gill Sans"/>
                <a:cs typeface="Gill Sans"/>
                <a:sym typeface="Gill Sans"/>
              </a:rPr>
              <a:t> </a:t>
            </a:r>
            <a:endParaRPr dirty="0"/>
          </a:p>
        </p:txBody>
      </p:sp>
      <p:sp>
        <p:nvSpPr>
          <p:cNvPr id="131" name="Google Shape;131;p6"/>
          <p:cNvSpPr txBox="1"/>
          <p:nvPr/>
        </p:nvSpPr>
        <p:spPr>
          <a:xfrm>
            <a:off x="7219109" y="3465803"/>
            <a:ext cx="1233128" cy="306889"/>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fr-FR" sz="1200" dirty="0" err="1">
                <a:solidFill>
                  <a:schemeClr val="dk1"/>
                </a:solidFill>
                <a:latin typeface="Gill Sans"/>
                <a:ea typeface="Gill Sans"/>
                <a:cs typeface="Gill Sans"/>
                <a:sym typeface="Gill Sans"/>
              </a:rPr>
              <a:t>Founisè</a:t>
            </a:r>
            <a:r>
              <a:rPr lang="fr-FR" sz="1200" dirty="0">
                <a:solidFill>
                  <a:schemeClr val="dk1"/>
                </a:solidFill>
                <a:latin typeface="Gill Sans"/>
                <a:ea typeface="Gill Sans"/>
                <a:cs typeface="Gill Sans"/>
                <a:sym typeface="Gill Sans"/>
              </a:rPr>
              <a:t> </a:t>
            </a:r>
            <a:r>
              <a:rPr lang="fr-FR" sz="1200" dirty="0" err="1">
                <a:solidFill>
                  <a:schemeClr val="dk1"/>
                </a:solidFill>
                <a:latin typeface="Gill Sans"/>
                <a:ea typeface="Gill Sans"/>
                <a:cs typeface="Gill Sans"/>
                <a:sym typeface="Gill Sans"/>
              </a:rPr>
              <a:t>Ekipman</a:t>
            </a:r>
            <a:endParaRPr dirty="0"/>
          </a:p>
        </p:txBody>
      </p:sp>
      <p:sp>
        <p:nvSpPr>
          <p:cNvPr id="132" name="Google Shape;132;p6"/>
          <p:cNvSpPr txBox="1"/>
          <p:nvPr/>
        </p:nvSpPr>
        <p:spPr>
          <a:xfrm>
            <a:off x="7276160" y="3902261"/>
            <a:ext cx="1134784" cy="323636"/>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fr-FR" sz="1200" dirty="0" err="1">
                <a:solidFill>
                  <a:schemeClr val="dk1"/>
                </a:solidFill>
                <a:latin typeface="Gill Sans"/>
                <a:ea typeface="Gill Sans"/>
                <a:cs typeface="Gill Sans"/>
                <a:sym typeface="Gill Sans"/>
              </a:rPr>
              <a:t>Founisè</a:t>
            </a:r>
            <a:r>
              <a:rPr lang="fr-FR" sz="1200" dirty="0">
                <a:solidFill>
                  <a:schemeClr val="dk1"/>
                </a:solidFill>
                <a:latin typeface="Gill Sans"/>
                <a:ea typeface="Gill Sans"/>
                <a:cs typeface="Gill Sans"/>
                <a:sym typeface="Gill Sans"/>
              </a:rPr>
              <a:t> </a:t>
            </a:r>
            <a:r>
              <a:rPr lang="fr-FR" sz="1200" dirty="0" err="1">
                <a:solidFill>
                  <a:schemeClr val="dk1"/>
                </a:solidFill>
                <a:latin typeface="Gill Sans"/>
                <a:ea typeface="Gill Sans"/>
                <a:cs typeface="Gill Sans"/>
                <a:sym typeface="Gill Sans"/>
              </a:rPr>
              <a:t>Sèvis</a:t>
            </a:r>
            <a:endParaRPr sz="1200" dirty="0">
              <a:solidFill>
                <a:schemeClr val="dk1"/>
              </a:solidFill>
              <a:latin typeface="Gill Sans"/>
              <a:ea typeface="Gill Sans"/>
              <a:cs typeface="Gill Sans"/>
              <a:sym typeface="Gill Sans"/>
            </a:endParaRPr>
          </a:p>
        </p:txBody>
      </p:sp>
      <p:cxnSp>
        <p:nvCxnSpPr>
          <p:cNvPr id="133" name="Google Shape;133;p6"/>
          <p:cNvCxnSpPr>
            <a:cxnSpLocks/>
          </p:cNvCxnSpPr>
          <p:nvPr/>
        </p:nvCxnSpPr>
        <p:spPr>
          <a:xfrm flipH="1" flipV="1">
            <a:off x="6832352" y="4665949"/>
            <a:ext cx="2172386" cy="1"/>
          </a:xfrm>
          <a:prstGeom prst="straightConnector1">
            <a:avLst/>
          </a:prstGeom>
          <a:noFill/>
          <a:ln w="15875" cap="flat" cmpd="sng">
            <a:solidFill>
              <a:srgbClr val="2F5689"/>
            </a:solidFill>
            <a:prstDash val="solid"/>
            <a:round/>
            <a:headEnd type="none" w="sm" len="sm"/>
            <a:tailEnd type="none" w="sm" len="sm"/>
          </a:ln>
          <a:effectLst>
            <a:outerShdw blurRad="40000" dist="20000" dir="5400000" rotWithShape="0">
              <a:srgbClr val="000000">
                <a:alpha val="37647"/>
              </a:srgbClr>
            </a:outerShdw>
          </a:effectLst>
        </p:spPr>
      </p:cxnSp>
      <p:sp>
        <p:nvSpPr>
          <p:cNvPr id="134" name="Google Shape;134;p6"/>
          <p:cNvSpPr txBox="1"/>
          <p:nvPr/>
        </p:nvSpPr>
        <p:spPr>
          <a:xfrm>
            <a:off x="7326706" y="4354732"/>
            <a:ext cx="762374" cy="323636"/>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fr-FR" sz="1200" dirty="0" err="1">
                <a:solidFill>
                  <a:schemeClr val="dk1"/>
                </a:solidFill>
                <a:latin typeface="Gill Sans"/>
                <a:ea typeface="Gill Sans"/>
                <a:cs typeface="Gill Sans"/>
                <a:sym typeface="Gill Sans"/>
              </a:rPr>
              <a:t>Labank</a:t>
            </a:r>
            <a:endParaRPr sz="1200" dirty="0">
              <a:solidFill>
                <a:schemeClr val="dk1"/>
              </a:solidFill>
              <a:latin typeface="Gill Sans"/>
              <a:ea typeface="Gill Sans"/>
              <a:cs typeface="Gill Sans"/>
              <a:sym typeface="Gill Sans"/>
            </a:endParaRPr>
          </a:p>
        </p:txBody>
      </p:sp>
      <p:sp>
        <p:nvSpPr>
          <p:cNvPr id="135" name="Google Shape;135;p6"/>
          <p:cNvSpPr txBox="1"/>
          <p:nvPr/>
        </p:nvSpPr>
        <p:spPr>
          <a:xfrm>
            <a:off x="310699" y="2684257"/>
            <a:ext cx="924674" cy="323636"/>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fr-FR" sz="1200">
                <a:solidFill>
                  <a:schemeClr val="dk1"/>
                </a:solidFill>
                <a:latin typeface="Gill Sans"/>
                <a:ea typeface="Gill Sans"/>
                <a:cs typeface="Gill Sans"/>
                <a:sym typeface="Gill Sans"/>
              </a:rPr>
              <a:t>Konsomatè</a:t>
            </a:r>
            <a:endParaRPr/>
          </a:p>
        </p:txBody>
      </p:sp>
      <p:sp>
        <p:nvSpPr>
          <p:cNvPr id="136" name="Google Shape;136;p6"/>
          <p:cNvSpPr txBox="1"/>
          <p:nvPr/>
        </p:nvSpPr>
        <p:spPr>
          <a:xfrm>
            <a:off x="212569" y="4830156"/>
            <a:ext cx="1974782" cy="454599"/>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fr-FR" sz="1200">
                <a:solidFill>
                  <a:schemeClr val="dk1"/>
                </a:solidFill>
                <a:latin typeface="Gill Sans"/>
                <a:ea typeface="Gill Sans"/>
                <a:cs typeface="Gill Sans"/>
                <a:sym typeface="Gill Sans"/>
              </a:rPr>
              <a:t>Asosyasyon Pwofesyonèl</a:t>
            </a:r>
            <a:endParaRPr/>
          </a:p>
        </p:txBody>
      </p:sp>
      <p:sp>
        <p:nvSpPr>
          <p:cNvPr id="137" name="Google Shape;137;p6"/>
          <p:cNvSpPr txBox="1"/>
          <p:nvPr/>
        </p:nvSpPr>
        <p:spPr>
          <a:xfrm>
            <a:off x="227282" y="4458352"/>
            <a:ext cx="924674" cy="323636"/>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fr-FR" sz="1200">
                <a:solidFill>
                  <a:schemeClr val="dk1"/>
                </a:solidFill>
                <a:latin typeface="Gill Sans"/>
                <a:ea typeface="Gill Sans"/>
                <a:cs typeface="Gill Sans"/>
                <a:sym typeface="Gill Sans"/>
              </a:rPr>
              <a:t>Enfrastrikti</a:t>
            </a:r>
            <a:endParaRPr/>
          </a:p>
        </p:txBody>
      </p:sp>
      <p:cxnSp>
        <p:nvCxnSpPr>
          <p:cNvPr id="138" name="Google Shape;138;p6"/>
          <p:cNvCxnSpPr/>
          <p:nvPr/>
        </p:nvCxnSpPr>
        <p:spPr>
          <a:xfrm rot="10800000">
            <a:off x="377191" y="2525022"/>
            <a:ext cx="2015405" cy="19486"/>
          </a:xfrm>
          <a:prstGeom prst="straightConnector1">
            <a:avLst/>
          </a:prstGeom>
          <a:noFill/>
          <a:ln w="9525" cap="flat" cmpd="sng">
            <a:solidFill>
              <a:srgbClr val="2F5689"/>
            </a:solidFill>
            <a:prstDash val="solid"/>
            <a:round/>
            <a:headEnd type="none" w="sm" len="sm"/>
            <a:tailEnd type="none" w="sm" len="sm"/>
          </a:ln>
          <a:effectLst>
            <a:outerShdw blurRad="40000" dist="20000" dir="5400000" rotWithShape="0">
              <a:srgbClr val="000000">
                <a:alpha val="37647"/>
              </a:srgbClr>
            </a:outerShdw>
          </a:effectLst>
        </p:spPr>
      </p:cxnSp>
      <p:cxnSp>
        <p:nvCxnSpPr>
          <p:cNvPr id="139" name="Google Shape;139;p6"/>
          <p:cNvCxnSpPr/>
          <p:nvPr/>
        </p:nvCxnSpPr>
        <p:spPr>
          <a:xfrm rot="10800000">
            <a:off x="392084" y="2964379"/>
            <a:ext cx="1984754" cy="17654"/>
          </a:xfrm>
          <a:prstGeom prst="straightConnector1">
            <a:avLst/>
          </a:prstGeom>
          <a:noFill/>
          <a:ln w="9525" cap="flat" cmpd="sng">
            <a:solidFill>
              <a:srgbClr val="2F5689"/>
            </a:solidFill>
            <a:prstDash val="solid"/>
            <a:round/>
            <a:headEnd type="none" w="sm" len="sm"/>
            <a:tailEnd type="none" w="sm" len="sm"/>
          </a:ln>
          <a:effectLst>
            <a:outerShdw blurRad="40000" dist="20000" dir="5400000" rotWithShape="0">
              <a:srgbClr val="000000">
                <a:alpha val="37647"/>
              </a:srgbClr>
            </a:outerShdw>
          </a:effectLst>
        </p:spPr>
      </p:cxnSp>
      <p:cxnSp>
        <p:nvCxnSpPr>
          <p:cNvPr id="140" name="Google Shape;140;p6"/>
          <p:cNvCxnSpPr>
            <a:cxnSpLocks/>
          </p:cNvCxnSpPr>
          <p:nvPr/>
        </p:nvCxnSpPr>
        <p:spPr>
          <a:xfrm flipH="1">
            <a:off x="6778385" y="3377441"/>
            <a:ext cx="2113875" cy="11069"/>
          </a:xfrm>
          <a:prstGeom prst="straightConnector1">
            <a:avLst/>
          </a:prstGeom>
          <a:noFill/>
          <a:ln w="15875" cap="flat" cmpd="sng">
            <a:solidFill>
              <a:srgbClr val="2F5689"/>
            </a:solidFill>
            <a:prstDash val="solid"/>
            <a:round/>
            <a:headEnd type="none" w="sm" len="sm"/>
            <a:tailEnd type="none" w="sm" len="sm"/>
          </a:ln>
          <a:effectLst>
            <a:outerShdw blurRad="40000" dist="20000" dir="5400000" rotWithShape="0">
              <a:srgbClr val="000000">
                <a:alpha val="37647"/>
              </a:srgbClr>
            </a:outerShdw>
          </a:effectLst>
        </p:spPr>
      </p:cxnSp>
      <p:cxnSp>
        <p:nvCxnSpPr>
          <p:cNvPr id="141" name="Google Shape;141;p6"/>
          <p:cNvCxnSpPr>
            <a:cxnSpLocks/>
          </p:cNvCxnSpPr>
          <p:nvPr/>
        </p:nvCxnSpPr>
        <p:spPr>
          <a:xfrm flipH="1">
            <a:off x="6840252" y="3858827"/>
            <a:ext cx="2116276" cy="0"/>
          </a:xfrm>
          <a:prstGeom prst="straightConnector1">
            <a:avLst/>
          </a:prstGeom>
          <a:noFill/>
          <a:ln w="15875" cap="flat" cmpd="sng">
            <a:solidFill>
              <a:srgbClr val="2F5689"/>
            </a:solidFill>
            <a:prstDash val="solid"/>
            <a:round/>
            <a:headEnd type="none" w="sm" len="sm"/>
            <a:tailEnd type="none" w="sm" len="sm"/>
          </a:ln>
          <a:effectLst>
            <a:outerShdw blurRad="40000" dist="20000" dir="5400000" rotWithShape="0">
              <a:srgbClr val="000000">
                <a:alpha val="37647"/>
              </a:srgbClr>
            </a:outerShdw>
          </a:effectLst>
        </p:spPr>
      </p:cxnSp>
      <p:sp>
        <p:nvSpPr>
          <p:cNvPr id="142" name="Google Shape;142;p6"/>
          <p:cNvSpPr txBox="1"/>
          <p:nvPr/>
        </p:nvSpPr>
        <p:spPr>
          <a:xfrm>
            <a:off x="2767287" y="999308"/>
            <a:ext cx="5313585" cy="42380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fr-FR" sz="2400" b="1">
                <a:solidFill>
                  <a:schemeClr val="dk1"/>
                </a:solidFill>
                <a:latin typeface="Gill Sans"/>
                <a:ea typeface="Gill Sans"/>
                <a:cs typeface="Gill Sans"/>
                <a:sym typeface="Gill Sans"/>
              </a:rPr>
              <a:t>Konpozisyon Sistèm Mache a</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7"/>
          <p:cNvSpPr txBox="1">
            <a:spLocks noGrp="1"/>
          </p:cNvSpPr>
          <p:nvPr>
            <p:ph type="title"/>
          </p:nvPr>
        </p:nvSpPr>
        <p:spPr>
          <a:xfrm>
            <a:off x="433675" y="1073313"/>
            <a:ext cx="8276650" cy="597049"/>
          </a:xfrm>
          <a:prstGeom prst="rect">
            <a:avLst/>
          </a:prstGeom>
          <a:noFill/>
          <a:ln>
            <a:noFill/>
          </a:ln>
        </p:spPr>
        <p:txBody>
          <a:bodyPr spcFirstLastPara="1" wrap="square" lIns="91425" tIns="45700" rIns="91425" bIns="0" anchor="t" anchorCtr="0">
            <a:noAutofit/>
          </a:bodyPr>
          <a:lstStyle/>
          <a:p>
            <a:pPr marL="0" lvl="0" indent="0" algn="ctr" rtl="0">
              <a:spcBef>
                <a:spcPts val="0"/>
              </a:spcBef>
              <a:spcAft>
                <a:spcPts val="0"/>
              </a:spcAft>
              <a:buClr>
                <a:srgbClr val="D37D28"/>
              </a:buClr>
              <a:buSzPts val="2400"/>
              <a:buFont typeface="Gill Sans"/>
              <a:buNone/>
            </a:pPr>
            <a:r>
              <a:rPr lang="fr-FR" sz="2400">
                <a:latin typeface="Gill Sans"/>
                <a:ea typeface="Gill Sans"/>
                <a:cs typeface="Gill Sans"/>
                <a:sym typeface="Gill Sans"/>
              </a:rPr>
              <a:t>PRENSIPAL PRENSIP APWÒCH LA </a:t>
            </a:r>
            <a:endParaRPr sz="2400">
              <a:latin typeface="Gill Sans"/>
              <a:ea typeface="Gill Sans"/>
              <a:cs typeface="Gill Sans"/>
              <a:sym typeface="Gill Sans"/>
            </a:endParaRPr>
          </a:p>
        </p:txBody>
      </p:sp>
      <p:sp>
        <p:nvSpPr>
          <p:cNvPr id="148" name="Google Shape;148;p7"/>
          <p:cNvSpPr txBox="1">
            <a:spLocks noGrp="1"/>
          </p:cNvSpPr>
          <p:nvPr>
            <p:ph type="body" idx="1"/>
          </p:nvPr>
        </p:nvSpPr>
        <p:spPr>
          <a:xfrm>
            <a:off x="621088" y="1670362"/>
            <a:ext cx="8398221" cy="4397929"/>
          </a:xfrm>
          <a:prstGeom prst="rect">
            <a:avLst/>
          </a:prstGeom>
          <a:noFill/>
          <a:ln>
            <a:noFill/>
          </a:ln>
        </p:spPr>
        <p:txBody>
          <a:bodyPr spcFirstLastPara="1" wrap="square" lIns="91425" tIns="45700" rIns="91425" bIns="45700" anchor="t" anchorCtr="0">
            <a:noAutofit/>
          </a:bodyPr>
          <a:lstStyle/>
          <a:p>
            <a:pPr marL="285750" lvl="0" indent="-285750" algn="l" rtl="0">
              <a:spcBef>
                <a:spcPts val="0"/>
              </a:spcBef>
              <a:spcAft>
                <a:spcPts val="0"/>
              </a:spcAft>
              <a:buClr>
                <a:schemeClr val="dk1"/>
              </a:buClr>
              <a:buSzPts val="1800"/>
              <a:buFont typeface="Arial"/>
              <a:buChar char="•"/>
            </a:pPr>
            <a:r>
              <a:rPr lang="fr-FR" b="0" i="0" u="none" strike="noStrike" dirty="0">
                <a:latin typeface="Gill Sans"/>
                <a:ea typeface="Gill Sans"/>
                <a:cs typeface="Gill Sans"/>
                <a:sym typeface="Gill Sans"/>
              </a:rPr>
              <a:t>N </a:t>
            </a:r>
            <a:r>
              <a:rPr lang="fr-FR" b="0" i="0" u="none" strike="noStrike" dirty="0" err="1">
                <a:latin typeface="Gill Sans"/>
                <a:ea typeface="Gill Sans"/>
                <a:cs typeface="Gill Sans"/>
                <a:sym typeface="Gill Sans"/>
              </a:rPr>
              <a:t>ap</a:t>
            </a:r>
            <a:r>
              <a:rPr lang="fr-FR" b="0" i="0" u="none" strike="noStrike" dirty="0">
                <a:latin typeface="Gill Sans"/>
                <a:ea typeface="Gill Sans"/>
                <a:cs typeface="Gill Sans"/>
                <a:sym typeface="Gill Sans"/>
              </a:rPr>
              <a:t> </a:t>
            </a:r>
            <a:r>
              <a:rPr lang="fr-FR" b="0" i="0" u="none" strike="noStrike" dirty="0" err="1">
                <a:latin typeface="Gill Sans"/>
                <a:ea typeface="Gill Sans"/>
                <a:cs typeface="Gill Sans"/>
                <a:sym typeface="Gill Sans"/>
              </a:rPr>
              <a:t>Sipòte</a:t>
            </a:r>
            <a:r>
              <a:rPr lang="fr-FR" b="0" i="0" u="none" strike="noStrike" dirty="0">
                <a:latin typeface="Gill Sans"/>
                <a:ea typeface="Gill Sans"/>
                <a:cs typeface="Gill Sans"/>
                <a:sym typeface="Gill Sans"/>
              </a:rPr>
              <a:t>  </a:t>
            </a:r>
            <a:r>
              <a:rPr lang="fr-FR" b="0" i="0" u="none" strike="noStrike" dirty="0" err="1">
                <a:latin typeface="Gill Sans"/>
                <a:ea typeface="Gill Sans"/>
                <a:cs typeface="Gill Sans"/>
                <a:sym typeface="Gill Sans"/>
              </a:rPr>
              <a:t>e</a:t>
            </a:r>
            <a:r>
              <a:rPr lang="fr-FR" dirty="0" err="1">
                <a:latin typeface="Gill Sans"/>
                <a:ea typeface="Gill Sans"/>
                <a:cs typeface="Gill Sans"/>
                <a:sym typeface="Gill Sans"/>
              </a:rPr>
              <a:t>pi</a:t>
            </a:r>
            <a:r>
              <a:rPr lang="fr-FR" b="0" i="0" u="none" strike="noStrike" dirty="0">
                <a:latin typeface="Gill Sans"/>
                <a:ea typeface="Gill Sans"/>
                <a:cs typeface="Gill Sans"/>
                <a:sym typeface="Gill Sans"/>
              </a:rPr>
              <a:t> nap </a:t>
            </a:r>
            <a:r>
              <a:rPr lang="fr-FR" b="0" i="0" u="none" strike="noStrike" dirty="0" err="1">
                <a:latin typeface="Gill Sans"/>
                <a:ea typeface="Gill Sans"/>
                <a:cs typeface="Gill Sans"/>
                <a:sym typeface="Gill Sans"/>
              </a:rPr>
              <a:t>travay</a:t>
            </a:r>
            <a:r>
              <a:rPr lang="fr-FR" b="0" i="0" u="none" strike="noStrike" dirty="0">
                <a:latin typeface="Gill Sans"/>
                <a:ea typeface="Gill Sans"/>
                <a:cs typeface="Gill Sans"/>
                <a:sym typeface="Gill Sans"/>
              </a:rPr>
              <a:t> </a:t>
            </a:r>
            <a:r>
              <a:rPr lang="fr-FR" i="1" u="sng" dirty="0">
                <a:latin typeface="Gill Sans"/>
                <a:ea typeface="Gill Sans"/>
                <a:cs typeface="Gill Sans"/>
                <a:sym typeface="Gill Sans"/>
              </a:rPr>
              <a:t>nan</a:t>
            </a:r>
            <a:r>
              <a:rPr lang="fr-FR" b="0" i="1" u="sng" strike="noStrike" dirty="0">
                <a:latin typeface="Gill Sans"/>
                <a:ea typeface="Gill Sans"/>
                <a:cs typeface="Gill Sans"/>
                <a:sym typeface="Gill Sans"/>
              </a:rPr>
              <a:t> </a:t>
            </a:r>
            <a:r>
              <a:rPr lang="fr-FR" b="0" i="1" u="sng" strike="noStrike" dirty="0" err="1">
                <a:latin typeface="Gill Sans"/>
                <a:ea typeface="Gill Sans"/>
                <a:cs typeface="Gill Sans"/>
                <a:sym typeface="Gill Sans"/>
              </a:rPr>
              <a:t>kolaborasyon</a:t>
            </a:r>
            <a:r>
              <a:rPr lang="fr-FR" b="0" i="1" u="sng" strike="noStrike" dirty="0">
                <a:latin typeface="Gill Sans"/>
                <a:ea typeface="Gill Sans"/>
                <a:cs typeface="Gill Sans"/>
                <a:sym typeface="Gill Sans"/>
              </a:rPr>
              <a:t> </a:t>
            </a:r>
            <a:r>
              <a:rPr lang="fr-FR" dirty="0">
                <a:latin typeface="Gill Sans"/>
                <a:ea typeface="Gill Sans"/>
                <a:cs typeface="Gill Sans"/>
                <a:sym typeface="Gill Sans"/>
              </a:rPr>
              <a:t>e</a:t>
            </a:r>
            <a:r>
              <a:rPr lang="fr-FR" b="0" i="0" u="none" strike="noStrike" dirty="0">
                <a:latin typeface="Gill Sans"/>
                <a:ea typeface="Gill Sans"/>
                <a:cs typeface="Gill Sans"/>
                <a:sym typeface="Gill Sans"/>
              </a:rPr>
              <a:t> </a:t>
            </a:r>
            <a:r>
              <a:rPr lang="fr-FR" b="0" i="1" u="sng" strike="noStrike" dirty="0" err="1">
                <a:latin typeface="Gill Sans"/>
                <a:ea typeface="Gill Sans"/>
                <a:cs typeface="Gill Sans"/>
                <a:sym typeface="Gill Sans"/>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
                  </a:ext>
                </a:extLst>
              </a:rPr>
              <a:t>avèk</a:t>
            </a:r>
            <a:r>
              <a:rPr lang="fr-FR" b="0" i="1" u="sng" strike="noStrike" dirty="0">
                <a:latin typeface="Gill Sans"/>
                <a:ea typeface="Gill Sans"/>
                <a:cs typeface="Gill Sans"/>
                <a:sym typeface="Gill Sans"/>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
                  </a:ext>
                </a:extLst>
              </a:rPr>
              <a:t> </a:t>
            </a:r>
            <a:r>
              <a:rPr lang="fr-FR" b="0" i="1" u="sng" strike="noStrike" dirty="0" err="1">
                <a:latin typeface="Gill Sans"/>
                <a:ea typeface="Gill Sans"/>
                <a:cs typeface="Gill Sans"/>
                <a:sym typeface="Gill Sans"/>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
                  </a:ext>
                </a:extLst>
              </a:rPr>
              <a:t>sipò</a:t>
            </a:r>
            <a:r>
              <a:rPr lang="fr-FR" b="0" i="0" u="none" strike="noStrike" dirty="0">
                <a:latin typeface="Gill Sans"/>
                <a:ea typeface="Gill Sans"/>
                <a:cs typeface="Gill Sans"/>
                <a:sym typeface="Gill Sans"/>
              </a:rPr>
              <a:t> </a:t>
            </a:r>
            <a:r>
              <a:rPr lang="fr-FR" b="0" i="0" u="none" strike="noStrike" dirty="0" err="1">
                <a:latin typeface="Gill Sans"/>
                <a:ea typeface="Gill Sans"/>
                <a:cs typeface="Gill Sans"/>
                <a:sym typeface="Gill Sans"/>
              </a:rPr>
              <a:t>aktè</a:t>
            </a:r>
            <a:r>
              <a:rPr lang="fr-FR" b="0" i="0" u="none" strike="noStrike" dirty="0">
                <a:latin typeface="Gill Sans"/>
                <a:ea typeface="Gill Sans"/>
                <a:cs typeface="Gill Sans"/>
                <a:sym typeface="Gill Sans"/>
              </a:rPr>
              <a:t> </a:t>
            </a:r>
            <a:r>
              <a:rPr lang="fr-FR" b="0" i="0" u="none" strike="noStrike" dirty="0" err="1">
                <a:latin typeface="Gill Sans"/>
                <a:ea typeface="Gill Sans"/>
                <a:cs typeface="Gill Sans"/>
                <a:sym typeface="Gill Sans"/>
              </a:rPr>
              <a:t>ekonomik</a:t>
            </a:r>
            <a:r>
              <a:rPr lang="fr-FR" b="0" i="0" u="none" strike="noStrike" dirty="0">
                <a:latin typeface="Gill Sans"/>
                <a:ea typeface="Gill Sans"/>
                <a:cs typeface="Gill Sans"/>
                <a:sym typeface="Gill Sans"/>
              </a:rPr>
              <a:t> </a:t>
            </a:r>
            <a:r>
              <a:rPr lang="fr-FR" b="0" i="0" u="none" strike="noStrike" dirty="0" err="1">
                <a:latin typeface="Gill Sans"/>
                <a:ea typeface="Gill Sans"/>
                <a:cs typeface="Gill Sans"/>
                <a:sym typeface="Gill Sans"/>
              </a:rPr>
              <a:t>ki</a:t>
            </a:r>
            <a:r>
              <a:rPr lang="fr-FR" b="0" i="0" u="none" strike="noStrike" dirty="0">
                <a:latin typeface="Gill Sans"/>
                <a:ea typeface="Gill Sans"/>
                <a:cs typeface="Gill Sans"/>
                <a:sym typeface="Gill Sans"/>
              </a:rPr>
              <a:t> sou mache a, </a:t>
            </a:r>
            <a:r>
              <a:rPr lang="fr-FR" b="0" i="0" u="none" strike="noStrike" dirty="0" err="1">
                <a:latin typeface="Gill Sans"/>
                <a:ea typeface="Gill Sans"/>
                <a:cs typeface="Gill Sans"/>
                <a:sym typeface="Gill Sans"/>
              </a:rPr>
              <a:t>sitou</a:t>
            </a:r>
            <a:r>
              <a:rPr lang="fr-FR" dirty="0">
                <a:latin typeface="Gill Sans"/>
                <a:ea typeface="Gill Sans"/>
                <a:cs typeface="Gill Sans"/>
                <a:sym typeface="Gill Sans"/>
              </a:rPr>
              <a:t> </a:t>
            </a:r>
            <a:r>
              <a:rPr lang="fr-FR" b="1" i="0" u="none" strike="noStrike" dirty="0" err="1">
                <a:latin typeface="Gill Sans"/>
                <a:ea typeface="Gill Sans"/>
                <a:cs typeface="Gill Sans"/>
                <a:sym typeface="Gill Sans"/>
              </a:rPr>
              <a:t>sektè</a:t>
            </a:r>
            <a:r>
              <a:rPr lang="fr-FR" b="1" i="0" u="none" strike="noStrike" dirty="0">
                <a:latin typeface="Gill Sans"/>
                <a:ea typeface="Gill Sans"/>
                <a:cs typeface="Gill Sans"/>
                <a:sym typeface="Gill Sans"/>
              </a:rPr>
              <a:t> prive a, </a:t>
            </a:r>
            <a:r>
              <a:rPr lang="fr-FR" i="0" u="none" strike="noStrike" dirty="0">
                <a:latin typeface="Gill Sans"/>
                <a:ea typeface="Gill Sans"/>
                <a:cs typeface="Gill Sans"/>
                <a:sym typeface="Gill Sans"/>
              </a:rPr>
              <a:t>men</a:t>
            </a:r>
            <a:endParaRPr dirty="0"/>
          </a:p>
          <a:p>
            <a:pPr marL="285750" lvl="0" indent="-285750" algn="l" rtl="0">
              <a:spcBef>
                <a:spcPts val="360"/>
              </a:spcBef>
              <a:spcAft>
                <a:spcPts val="0"/>
              </a:spcAft>
              <a:buClr>
                <a:schemeClr val="dk1"/>
              </a:buClr>
              <a:buSzPts val="1800"/>
              <a:buFont typeface="Arial"/>
              <a:buChar char="•"/>
            </a:pPr>
            <a:r>
              <a:rPr lang="fr-FR" b="1" i="0" u="none" strike="noStrike" dirty="0">
                <a:latin typeface="Gill Sans"/>
                <a:ea typeface="Gill Sans"/>
                <a:cs typeface="Gill Sans"/>
                <a:sym typeface="Gill Sans"/>
              </a:rPr>
              <a:t>N </a:t>
            </a:r>
            <a:r>
              <a:rPr lang="fr-FR" b="1" i="0" u="none" strike="noStrike" dirty="0" err="1">
                <a:latin typeface="Gill Sans"/>
                <a:ea typeface="Gill Sans"/>
                <a:cs typeface="Gill Sans"/>
                <a:sym typeface="Gill Sans"/>
              </a:rPr>
              <a:t>ap</a:t>
            </a:r>
            <a:r>
              <a:rPr lang="fr-FR" b="1" i="0" u="none" strike="noStrike" dirty="0">
                <a:latin typeface="Gill Sans"/>
                <a:ea typeface="Gill Sans"/>
                <a:cs typeface="Gill Sans"/>
                <a:sym typeface="Gill Sans"/>
              </a:rPr>
              <a:t> bay </a:t>
            </a:r>
            <a:r>
              <a:rPr lang="fr-FR" b="1" i="0" u="none" strike="noStrike" dirty="0" err="1">
                <a:latin typeface="Gill Sans"/>
                <a:ea typeface="Gill Sans"/>
                <a:cs typeface="Gill Sans"/>
                <a:sym typeface="Gill Sans"/>
              </a:rPr>
              <a:t>moun</a:t>
            </a:r>
            <a:r>
              <a:rPr lang="fr-FR" b="1" i="0" u="none" strike="noStrike" dirty="0">
                <a:latin typeface="Gill Sans"/>
                <a:ea typeface="Gill Sans"/>
                <a:cs typeface="Gill Sans"/>
                <a:sym typeface="Gill Sans"/>
              </a:rPr>
              <a:t> </a:t>
            </a:r>
            <a:r>
              <a:rPr lang="fr-FR" b="0" i="0" u="none" strike="noStrike" dirty="0" err="1">
                <a:latin typeface="Gill Sans"/>
                <a:ea typeface="Gill Sans"/>
                <a:cs typeface="Gill Sans"/>
                <a:sym typeface="Gill Sans"/>
              </a:rPr>
              <a:t>ki</a:t>
            </a:r>
            <a:r>
              <a:rPr lang="fr-FR" b="0" i="0" u="none" strike="noStrike" dirty="0">
                <a:latin typeface="Gill Sans"/>
                <a:ea typeface="Gill Sans"/>
                <a:cs typeface="Gill Sans"/>
                <a:sym typeface="Gill Sans"/>
              </a:rPr>
              <a:t> </a:t>
            </a:r>
            <a:r>
              <a:rPr lang="fr-FR" dirty="0">
                <a:latin typeface="Gill Sans"/>
                <a:ea typeface="Gill Sans"/>
                <a:cs typeface="Gill Sans"/>
                <a:sym typeface="Gill Sans"/>
              </a:rPr>
              <a:t>plis </a:t>
            </a:r>
            <a:r>
              <a:rPr lang="fr-FR" dirty="0" err="1">
                <a:latin typeface="Gill Sans"/>
                <a:ea typeface="Gill Sans"/>
                <a:cs typeface="Gill Sans"/>
                <a:sym typeface="Gill Sans"/>
              </a:rPr>
              <a:t>vilnerab</a:t>
            </a:r>
            <a:r>
              <a:rPr lang="fr-FR" dirty="0">
                <a:latin typeface="Gill Sans"/>
                <a:ea typeface="Gill Sans"/>
                <a:cs typeface="Gill Sans"/>
                <a:sym typeface="Gill Sans"/>
              </a:rPr>
              <a:t> yo </a:t>
            </a:r>
            <a:r>
              <a:rPr lang="fr-FR" dirty="0" err="1">
                <a:latin typeface="Gill Sans"/>
                <a:ea typeface="Gill Sans"/>
                <a:cs typeface="Gill Sans"/>
                <a:sym typeface="Gill Sans"/>
              </a:rPr>
              <a:t>priyorite</a:t>
            </a:r>
            <a:r>
              <a:rPr lang="fr-FR" dirty="0">
                <a:latin typeface="Gill Sans"/>
                <a:ea typeface="Gill Sans"/>
                <a:cs typeface="Gill Sans"/>
                <a:sym typeface="Gill Sans"/>
              </a:rPr>
              <a:t>.  Sa </a:t>
            </a:r>
            <a:r>
              <a:rPr lang="fr-FR" dirty="0" err="1">
                <a:latin typeface="Gill Sans"/>
                <a:ea typeface="Gill Sans"/>
                <a:cs typeface="Gill Sans"/>
                <a:sym typeface="Gill Sans"/>
              </a:rPr>
              <a:t>vle</a:t>
            </a:r>
            <a:r>
              <a:rPr lang="fr-FR" dirty="0">
                <a:latin typeface="Gill Sans"/>
                <a:ea typeface="Gill Sans"/>
                <a:cs typeface="Gill Sans"/>
                <a:sym typeface="Gill Sans"/>
              </a:rPr>
              <a:t> di </a:t>
            </a:r>
            <a:r>
              <a:rPr lang="fr-FR" dirty="0" err="1">
                <a:latin typeface="Gill Sans"/>
                <a:ea typeface="Gill Sans"/>
                <a:cs typeface="Gill Sans"/>
                <a:sym typeface="Gill Sans"/>
              </a:rPr>
              <a:t>Moun</a:t>
            </a:r>
            <a:r>
              <a:rPr lang="fr-FR" dirty="0">
                <a:latin typeface="Gill Sans"/>
                <a:ea typeface="Gill Sans"/>
                <a:cs typeface="Gill Sans"/>
                <a:sym typeface="Gill Sans"/>
              </a:rPr>
              <a:t> </a:t>
            </a:r>
            <a:r>
              <a:rPr lang="fr-FR" dirty="0" err="1">
                <a:latin typeface="Gill Sans"/>
                <a:ea typeface="Gill Sans"/>
                <a:cs typeface="Gill Sans"/>
                <a:sym typeface="Gill Sans"/>
              </a:rPr>
              <a:t>ki</a:t>
            </a:r>
            <a:r>
              <a:rPr lang="fr-FR" dirty="0">
                <a:latin typeface="Gill Sans"/>
                <a:ea typeface="Gill Sans"/>
                <a:cs typeface="Gill Sans"/>
                <a:sym typeface="Gill Sans"/>
              </a:rPr>
              <a:t> </a:t>
            </a:r>
            <a:r>
              <a:rPr lang="fr-FR" dirty="0" err="1">
                <a:latin typeface="Gill Sans"/>
                <a:ea typeface="Gill Sans"/>
                <a:cs typeface="Gill Sans"/>
                <a:sym typeface="Gill Sans"/>
              </a:rPr>
              <a:t>gen</a:t>
            </a:r>
            <a:r>
              <a:rPr lang="fr-FR" dirty="0">
                <a:latin typeface="Gill Sans"/>
                <a:ea typeface="Gill Sans"/>
                <a:cs typeface="Gill Sans"/>
                <a:sym typeface="Gill Sans"/>
              </a:rPr>
              <a:t> pi </a:t>
            </a:r>
            <a:r>
              <a:rPr lang="fr-FR" dirty="0" err="1">
                <a:latin typeface="Gill Sans"/>
                <a:ea typeface="Gill Sans"/>
                <a:cs typeface="Gill Sans"/>
                <a:sym typeface="Gill Sans"/>
              </a:rPr>
              <a:t>fèb</a:t>
            </a:r>
            <a:r>
              <a:rPr lang="fr-FR" dirty="0">
                <a:latin typeface="Gill Sans"/>
                <a:ea typeface="Gill Sans"/>
                <a:cs typeface="Gill Sans"/>
                <a:sym typeface="Gill Sans"/>
              </a:rPr>
              <a:t> </a:t>
            </a:r>
            <a:r>
              <a:rPr lang="fr-FR" dirty="0" err="1">
                <a:latin typeface="Gill Sans"/>
                <a:ea typeface="Gill Sans"/>
                <a:cs typeface="Gill Sans"/>
                <a:sym typeface="Gill Sans"/>
              </a:rPr>
              <a:t>revni</a:t>
            </a:r>
            <a:r>
              <a:rPr lang="fr-FR" dirty="0">
                <a:latin typeface="Gill Sans"/>
                <a:ea typeface="Gill Sans"/>
                <a:cs typeface="Gill Sans"/>
                <a:sym typeface="Gill Sans"/>
              </a:rPr>
              <a:t> yo </a:t>
            </a:r>
            <a:r>
              <a:rPr lang="fr-FR" dirty="0" err="1">
                <a:latin typeface="Gill Sans"/>
                <a:ea typeface="Gill Sans"/>
                <a:cs typeface="Gill Sans"/>
                <a:sym typeface="Gill Sans"/>
              </a:rPr>
              <a:t>dwe</a:t>
            </a:r>
            <a:r>
              <a:rPr lang="fr-FR" dirty="0">
                <a:latin typeface="Gill Sans"/>
                <a:ea typeface="Gill Sans"/>
                <a:cs typeface="Gill Sans"/>
                <a:sym typeface="Gill Sans"/>
              </a:rPr>
              <a:t> </a:t>
            </a:r>
            <a:r>
              <a:rPr lang="fr-FR" dirty="0" err="1">
                <a:latin typeface="Gill Sans"/>
                <a:ea typeface="Gill Sans"/>
                <a:cs typeface="Gill Sans"/>
                <a:sym typeface="Gill Sans"/>
              </a:rPr>
              <a:t>benefisye</a:t>
            </a:r>
            <a:r>
              <a:rPr lang="fr-FR" dirty="0">
                <a:latin typeface="Gill Sans"/>
                <a:ea typeface="Gill Sans"/>
                <a:cs typeface="Gill Sans"/>
                <a:sym typeface="Gill Sans"/>
              </a:rPr>
              <a:t> de </a:t>
            </a:r>
            <a:r>
              <a:rPr lang="fr-FR" dirty="0" err="1">
                <a:latin typeface="Gill Sans"/>
                <a:ea typeface="Gill Sans"/>
                <a:cs typeface="Gill Sans"/>
                <a:sym typeface="Gill Sans"/>
              </a:rPr>
              <a:t>sipò</a:t>
            </a:r>
            <a:r>
              <a:rPr lang="fr-FR" dirty="0">
                <a:latin typeface="Gill Sans"/>
                <a:ea typeface="Gill Sans"/>
                <a:cs typeface="Gill Sans"/>
                <a:sym typeface="Gill Sans"/>
              </a:rPr>
              <a:t> PARE </a:t>
            </a:r>
            <a:r>
              <a:rPr lang="fr-FR" dirty="0" err="1">
                <a:latin typeface="Gill Sans"/>
                <a:ea typeface="Gill Sans"/>
                <a:cs typeface="Gill Sans"/>
                <a:sym typeface="Gill Sans"/>
              </a:rPr>
              <a:t>ap</a:t>
            </a:r>
            <a:r>
              <a:rPr lang="fr-FR" dirty="0">
                <a:latin typeface="Gill Sans"/>
                <a:ea typeface="Gill Sans"/>
                <a:cs typeface="Gill Sans"/>
                <a:sym typeface="Gill Sans"/>
              </a:rPr>
              <a:t> bay </a:t>
            </a:r>
            <a:r>
              <a:rPr lang="fr-FR" dirty="0" err="1">
                <a:latin typeface="Gill Sans"/>
                <a:ea typeface="Gill Sans"/>
                <a:cs typeface="Gill Sans"/>
                <a:sym typeface="Gill Sans"/>
              </a:rPr>
              <a:t>antrepriz</a:t>
            </a:r>
            <a:r>
              <a:rPr lang="fr-FR" dirty="0">
                <a:latin typeface="Gill Sans"/>
                <a:ea typeface="Gill Sans"/>
                <a:cs typeface="Gill Sans"/>
                <a:sym typeface="Gill Sans"/>
              </a:rPr>
              <a:t> yo. Nan </a:t>
            </a:r>
            <a:r>
              <a:rPr lang="fr-FR" dirty="0" err="1">
                <a:latin typeface="Gill Sans"/>
                <a:ea typeface="Gill Sans"/>
                <a:cs typeface="Gill Sans"/>
                <a:sym typeface="Gill Sans"/>
              </a:rPr>
              <a:t>kad</a:t>
            </a:r>
            <a:r>
              <a:rPr lang="fr-FR" dirty="0">
                <a:latin typeface="Gill Sans"/>
                <a:ea typeface="Gill Sans"/>
                <a:cs typeface="Gill Sans"/>
                <a:sym typeface="Gill Sans"/>
              </a:rPr>
              <a:t> PARE, </a:t>
            </a:r>
            <a:r>
              <a:rPr lang="fr-FR" dirty="0" err="1">
                <a:latin typeface="Gill Sans"/>
                <a:ea typeface="Gill Sans"/>
                <a:cs typeface="Gill Sans"/>
                <a:sym typeface="Gill Sans"/>
              </a:rPr>
              <a:t>benefisyè</a:t>
            </a:r>
            <a:r>
              <a:rPr lang="fr-FR" dirty="0">
                <a:latin typeface="Gill Sans"/>
                <a:ea typeface="Gill Sans"/>
                <a:cs typeface="Gill Sans"/>
                <a:sym typeface="Gill Sans"/>
              </a:rPr>
              <a:t> </a:t>
            </a:r>
            <a:r>
              <a:rPr lang="fr-FR" dirty="0" err="1">
                <a:latin typeface="Gill Sans"/>
                <a:ea typeface="Gill Sans"/>
                <a:cs typeface="Gill Sans"/>
                <a:sym typeface="Gill Sans"/>
              </a:rPr>
              <a:t>priyoritè</a:t>
            </a:r>
            <a:r>
              <a:rPr lang="fr-FR" dirty="0">
                <a:latin typeface="Gill Sans"/>
                <a:ea typeface="Gill Sans"/>
                <a:cs typeface="Gill Sans"/>
                <a:sym typeface="Gill Sans"/>
              </a:rPr>
              <a:t> yo se: </a:t>
            </a:r>
            <a:r>
              <a:rPr lang="fr-FR" dirty="0" err="1">
                <a:latin typeface="Gill Sans"/>
                <a:ea typeface="Gill Sans"/>
                <a:cs typeface="Gill Sans"/>
                <a:sym typeface="Gill Sans"/>
              </a:rPr>
              <a:t>elvè</a:t>
            </a:r>
            <a:r>
              <a:rPr lang="fr-FR" dirty="0">
                <a:latin typeface="Gill Sans"/>
                <a:ea typeface="Gill Sans"/>
                <a:cs typeface="Gill Sans"/>
                <a:sym typeface="Gill Sans"/>
              </a:rPr>
              <a:t> </a:t>
            </a:r>
            <a:r>
              <a:rPr lang="fr-FR" dirty="0" err="1">
                <a:latin typeface="Gill Sans"/>
                <a:ea typeface="Gill Sans"/>
                <a:cs typeface="Gill Sans"/>
                <a:sym typeface="Gill Sans"/>
              </a:rPr>
              <a:t>ki</a:t>
            </a:r>
            <a:r>
              <a:rPr lang="fr-FR" dirty="0">
                <a:latin typeface="Gill Sans"/>
                <a:ea typeface="Gill Sans"/>
                <a:cs typeface="Gill Sans"/>
                <a:sym typeface="Gill Sans"/>
              </a:rPr>
              <a:t> </a:t>
            </a:r>
            <a:r>
              <a:rPr lang="fr-FR" dirty="0" err="1">
                <a:latin typeface="Gill Sans"/>
                <a:ea typeface="Gill Sans"/>
                <a:cs typeface="Gill Sans"/>
                <a:sym typeface="Gill Sans"/>
              </a:rPr>
              <a:t>pa</a:t>
            </a:r>
            <a:r>
              <a:rPr lang="fr-FR" dirty="0">
                <a:latin typeface="Gill Sans"/>
                <a:ea typeface="Gill Sans"/>
                <a:cs typeface="Gill Sans"/>
                <a:sym typeface="Gill Sans"/>
              </a:rPr>
              <a:t> </a:t>
            </a:r>
            <a:r>
              <a:rPr lang="fr-FR" dirty="0" err="1">
                <a:latin typeface="Gill Sans"/>
                <a:ea typeface="Gill Sans"/>
                <a:cs typeface="Gill Sans"/>
                <a:sym typeface="Gill Sans"/>
              </a:rPr>
              <a:t>gen</a:t>
            </a:r>
            <a:r>
              <a:rPr lang="fr-FR" dirty="0">
                <a:latin typeface="Gill Sans"/>
                <a:ea typeface="Gill Sans"/>
                <a:cs typeface="Gill Sans"/>
                <a:sym typeface="Gill Sans"/>
              </a:rPr>
              <a:t> </a:t>
            </a:r>
            <a:r>
              <a:rPr lang="fr-FR" dirty="0" err="1">
                <a:latin typeface="Gill Sans"/>
                <a:ea typeface="Gill Sans"/>
                <a:cs typeface="Gill Sans"/>
                <a:sym typeface="Gill Sans"/>
              </a:rPr>
              <a:t>gwo</a:t>
            </a:r>
            <a:r>
              <a:rPr lang="fr-FR" dirty="0">
                <a:latin typeface="Gill Sans"/>
                <a:ea typeface="Gill Sans"/>
                <a:cs typeface="Gill Sans"/>
                <a:sym typeface="Gill Sans"/>
              </a:rPr>
              <a:t> </a:t>
            </a:r>
            <a:r>
              <a:rPr lang="fr-FR" dirty="0" err="1">
                <a:latin typeface="Gill Sans"/>
                <a:ea typeface="Gill Sans"/>
                <a:cs typeface="Gill Sans"/>
                <a:sym typeface="Gill Sans"/>
              </a:rPr>
              <a:t>revni</a:t>
            </a:r>
            <a:r>
              <a:rPr lang="fr-FR" dirty="0">
                <a:latin typeface="Gill Sans"/>
                <a:ea typeface="Gill Sans"/>
                <a:cs typeface="Gill Sans"/>
                <a:sym typeface="Gill Sans"/>
              </a:rPr>
              <a:t>, </a:t>
            </a:r>
            <a:r>
              <a:rPr lang="fr-FR" dirty="0" err="1">
                <a:latin typeface="Gill Sans"/>
                <a:ea typeface="Gill Sans"/>
                <a:cs typeface="Gill Sans"/>
                <a:sym typeface="Gill Sans"/>
              </a:rPr>
              <a:t>fanm</a:t>
            </a:r>
            <a:r>
              <a:rPr lang="fr-FR" dirty="0">
                <a:latin typeface="Gill Sans"/>
                <a:ea typeface="Gill Sans"/>
                <a:cs typeface="Gill Sans"/>
                <a:sym typeface="Gill Sans"/>
              </a:rPr>
              <a:t> </a:t>
            </a:r>
            <a:r>
              <a:rPr lang="fr-FR" dirty="0" err="1">
                <a:latin typeface="Gill Sans"/>
                <a:ea typeface="Gill Sans"/>
                <a:cs typeface="Gill Sans"/>
                <a:sym typeface="Gill Sans"/>
              </a:rPr>
              <a:t>ak</a:t>
            </a:r>
            <a:r>
              <a:rPr lang="fr-FR" dirty="0">
                <a:latin typeface="Gill Sans"/>
                <a:ea typeface="Gill Sans"/>
                <a:cs typeface="Gill Sans"/>
                <a:sym typeface="Gill Sans"/>
              </a:rPr>
              <a:t> </a:t>
            </a:r>
            <a:r>
              <a:rPr lang="fr-FR" dirty="0" err="1">
                <a:latin typeface="Gill Sans"/>
                <a:ea typeface="Gill Sans"/>
                <a:cs typeface="Gill Sans"/>
                <a:sym typeface="Gill Sans"/>
              </a:rPr>
              <a:t>jèn</a:t>
            </a:r>
            <a:r>
              <a:rPr lang="fr-FR" dirty="0">
                <a:latin typeface="Gill Sans"/>
                <a:ea typeface="Gill Sans"/>
                <a:cs typeface="Gill Sans"/>
                <a:sym typeface="Gill Sans"/>
              </a:rPr>
              <a:t> </a:t>
            </a:r>
            <a:endParaRPr dirty="0"/>
          </a:p>
          <a:p>
            <a:pPr marL="742950" lvl="1" indent="-285750" algn="l" rtl="0">
              <a:spcBef>
                <a:spcPts val="360"/>
              </a:spcBef>
              <a:spcAft>
                <a:spcPts val="0"/>
              </a:spcAft>
              <a:buClr>
                <a:schemeClr val="dk1"/>
              </a:buClr>
              <a:buSzPts val="1800"/>
              <a:buFont typeface="Arial"/>
              <a:buChar char="•"/>
            </a:pPr>
            <a:r>
              <a:rPr lang="fr-FR" sz="1800" dirty="0">
                <a:latin typeface="Gill Sans"/>
                <a:ea typeface="Gill Sans"/>
                <a:cs typeface="Gill Sans"/>
                <a:sym typeface="Gill Sans"/>
              </a:rPr>
              <a:t>Pou </a:t>
            </a:r>
            <a:r>
              <a:rPr lang="fr-FR" sz="1800" dirty="0" err="1">
                <a:latin typeface="Gill Sans"/>
                <a:ea typeface="Gill Sans"/>
                <a:cs typeface="Gill Sans"/>
                <a:sym typeface="Gill Sans"/>
              </a:rPr>
              <a:t>nou</a:t>
            </a:r>
            <a:r>
              <a:rPr lang="fr-FR" sz="1800" dirty="0">
                <a:latin typeface="Gill Sans"/>
                <a:ea typeface="Gill Sans"/>
                <a:cs typeface="Gill Sans"/>
                <a:sym typeface="Gill Sans"/>
              </a:rPr>
              <a:t>, </a:t>
            </a:r>
            <a:r>
              <a:rPr lang="fr-FR" sz="1800" dirty="0" err="1">
                <a:latin typeface="Gill Sans"/>
                <a:ea typeface="Gill Sans"/>
                <a:cs typeface="Gill Sans"/>
                <a:sym typeface="Gill Sans"/>
              </a:rPr>
              <a:t>fók</a:t>
            </a:r>
            <a:r>
              <a:rPr lang="fr-FR" sz="1800" dirty="0">
                <a:latin typeface="Gill Sans"/>
                <a:ea typeface="Gill Sans"/>
                <a:cs typeface="Gill Sans"/>
                <a:sym typeface="Gill Sans"/>
              </a:rPr>
              <a:t> </a:t>
            </a:r>
            <a:r>
              <a:rPr lang="fr-FR" sz="1800" dirty="0" err="1">
                <a:latin typeface="Gill Sans"/>
                <a:ea typeface="Gill Sans"/>
                <a:cs typeface="Gill Sans"/>
                <a:sym typeface="Gill Sans"/>
              </a:rPr>
              <a:t>kwasans</a:t>
            </a:r>
            <a:r>
              <a:rPr lang="fr-FR" sz="1800" dirty="0">
                <a:latin typeface="Gill Sans"/>
                <a:ea typeface="Gill Sans"/>
                <a:cs typeface="Gill Sans"/>
                <a:sym typeface="Gill Sans"/>
              </a:rPr>
              <a:t> </a:t>
            </a:r>
            <a:r>
              <a:rPr lang="fr-FR" sz="1800" dirty="0" err="1">
                <a:latin typeface="Gill Sans"/>
                <a:ea typeface="Gill Sans"/>
                <a:cs typeface="Gill Sans"/>
                <a:sym typeface="Gill Sans"/>
              </a:rPr>
              <a:t>antrepriz</a:t>
            </a:r>
            <a:r>
              <a:rPr lang="fr-FR" sz="1800" dirty="0">
                <a:latin typeface="Gill Sans"/>
                <a:ea typeface="Gill Sans"/>
                <a:cs typeface="Gill Sans"/>
                <a:sym typeface="Gill Sans"/>
              </a:rPr>
              <a:t> yo </a:t>
            </a:r>
            <a:r>
              <a:rPr lang="fr-FR" sz="1800" dirty="0" err="1">
                <a:latin typeface="Gill Sans"/>
                <a:ea typeface="Gill Sans"/>
                <a:cs typeface="Gill Sans"/>
                <a:sym typeface="Gill Sans"/>
              </a:rPr>
              <a:t>pèmèt</a:t>
            </a:r>
            <a:r>
              <a:rPr lang="fr-FR" sz="1800" dirty="0">
                <a:latin typeface="Gill Sans"/>
                <a:ea typeface="Gill Sans"/>
                <a:cs typeface="Gill Sans"/>
                <a:sym typeface="Gill Sans"/>
              </a:rPr>
              <a:t>/ ou </a:t>
            </a:r>
            <a:r>
              <a:rPr lang="fr-FR" sz="1800" dirty="0" err="1">
                <a:latin typeface="Gill Sans"/>
                <a:ea typeface="Gill Sans"/>
                <a:cs typeface="Gill Sans"/>
                <a:sym typeface="Gill Sans"/>
              </a:rPr>
              <a:t>byen</a:t>
            </a:r>
            <a:r>
              <a:rPr lang="fr-FR" sz="1800" dirty="0">
                <a:latin typeface="Gill Sans"/>
                <a:ea typeface="Gill Sans"/>
                <a:cs typeface="Gill Sans"/>
                <a:sym typeface="Gill Sans"/>
              </a:rPr>
              <a:t> mache </a:t>
            </a:r>
            <a:r>
              <a:rPr lang="fr-FR" sz="1800" dirty="0" err="1">
                <a:latin typeface="Gill Sans"/>
                <a:ea typeface="Gill Sans"/>
                <a:cs typeface="Gill Sans"/>
                <a:sym typeface="Gill Sans"/>
              </a:rPr>
              <a:t>avèk</a:t>
            </a:r>
            <a:r>
              <a:rPr lang="fr-FR" sz="1800" dirty="0">
                <a:latin typeface="Gill Sans"/>
                <a:ea typeface="Gill Sans"/>
                <a:cs typeface="Gill Sans"/>
                <a:sym typeface="Gill Sans"/>
              </a:rPr>
              <a:t> bon jan </a:t>
            </a:r>
            <a:r>
              <a:rPr lang="fr-FR" sz="1800" dirty="0" err="1">
                <a:latin typeface="Gill Sans"/>
                <a:ea typeface="Gill Sans"/>
                <a:cs typeface="Gill Sans"/>
                <a:sym typeface="Gill Sans"/>
              </a:rPr>
              <a:t>devlopman</a:t>
            </a:r>
            <a:r>
              <a:rPr lang="fr-FR" sz="1800" dirty="0">
                <a:latin typeface="Gill Sans"/>
                <a:ea typeface="Gill Sans"/>
                <a:cs typeface="Gill Sans"/>
                <a:sym typeface="Gill Sans"/>
              </a:rPr>
              <a:t> </a:t>
            </a:r>
            <a:r>
              <a:rPr lang="fr-FR" sz="1800" dirty="0" err="1">
                <a:latin typeface="Gill Sans"/>
                <a:ea typeface="Gill Sans"/>
                <a:cs typeface="Gill Sans"/>
                <a:sym typeface="Gill Sans"/>
              </a:rPr>
              <a:t>sektè</a:t>
            </a:r>
            <a:r>
              <a:rPr lang="fr-FR" sz="1800" dirty="0">
                <a:latin typeface="Gill Sans"/>
                <a:ea typeface="Gill Sans"/>
                <a:cs typeface="Gill Sans"/>
                <a:sym typeface="Gill Sans"/>
              </a:rPr>
              <a:t> a e pou </a:t>
            </a:r>
            <a:r>
              <a:rPr lang="fr-FR" sz="1800" dirty="0" err="1">
                <a:latin typeface="Gill Sans"/>
                <a:ea typeface="Gill Sans"/>
                <a:cs typeface="Gill Sans"/>
                <a:sym typeface="Gill Sans"/>
              </a:rPr>
              <a:t>diferan</a:t>
            </a:r>
            <a:r>
              <a:rPr lang="fr-FR" sz="1800" dirty="0">
                <a:latin typeface="Gill Sans"/>
                <a:ea typeface="Gill Sans"/>
                <a:cs typeface="Gill Sans"/>
                <a:sym typeface="Gill Sans"/>
              </a:rPr>
              <a:t> </a:t>
            </a:r>
            <a:r>
              <a:rPr lang="fr-FR" sz="1800" dirty="0" err="1">
                <a:latin typeface="Gill Sans"/>
                <a:ea typeface="Gill Sans"/>
                <a:cs typeface="Gill Sans"/>
                <a:sym typeface="Gill Sans"/>
              </a:rPr>
              <a:t>aktè</a:t>
            </a:r>
            <a:r>
              <a:rPr lang="fr-FR" sz="1800" dirty="0">
                <a:latin typeface="Gill Sans"/>
                <a:ea typeface="Gill Sans"/>
                <a:cs typeface="Gill Sans"/>
                <a:sym typeface="Gill Sans"/>
              </a:rPr>
              <a:t> nan </a:t>
            </a:r>
            <a:r>
              <a:rPr lang="fr-FR" sz="1800" dirty="0" err="1">
                <a:latin typeface="Gill Sans"/>
                <a:ea typeface="Gill Sans"/>
                <a:cs typeface="Gill Sans"/>
                <a:sym typeface="Gill Sans"/>
              </a:rPr>
              <a:t>sektè</a:t>
            </a:r>
            <a:r>
              <a:rPr lang="fr-FR" sz="1800" dirty="0">
                <a:latin typeface="Gill Sans"/>
                <a:ea typeface="Gill Sans"/>
                <a:cs typeface="Gill Sans"/>
                <a:sym typeface="Gill Sans"/>
              </a:rPr>
              <a:t> a</a:t>
            </a:r>
            <a:endParaRPr dirty="0"/>
          </a:p>
          <a:p>
            <a:pPr marL="457200" lvl="1" indent="0" algn="l" rtl="0">
              <a:spcBef>
                <a:spcPts val="280"/>
              </a:spcBef>
              <a:spcAft>
                <a:spcPts val="0"/>
              </a:spcAft>
              <a:buClr>
                <a:schemeClr val="dk1"/>
              </a:buClr>
              <a:buSzPts val="1400"/>
              <a:buNone/>
            </a:pPr>
            <a:endParaRPr sz="1400" dirty="0">
              <a:solidFill>
                <a:srgbClr val="FF0000"/>
              </a:solidFill>
              <a:latin typeface="Gill Sans"/>
              <a:ea typeface="Gill Sans"/>
              <a:cs typeface="Gill Sans"/>
              <a:sym typeface="Gill Sans"/>
            </a:endParaRPr>
          </a:p>
          <a:p>
            <a:pPr marL="285750" lvl="0" indent="-285750" algn="l" rtl="0">
              <a:spcBef>
                <a:spcPts val="360"/>
              </a:spcBef>
              <a:spcAft>
                <a:spcPts val="0"/>
              </a:spcAft>
              <a:buClr>
                <a:schemeClr val="dk1"/>
              </a:buClr>
              <a:buSzPts val="1800"/>
              <a:buFont typeface="Arial"/>
              <a:buChar char="•"/>
            </a:pPr>
            <a:r>
              <a:rPr lang="fr-FR" b="1" i="0" u="none" strike="noStrike" dirty="0" err="1">
                <a:latin typeface="Gill Sans"/>
                <a:ea typeface="Gill Sans"/>
                <a:cs typeface="Gill Sans"/>
                <a:sym typeface="Gill Sans"/>
              </a:rPr>
              <a:t>Dirabilite</a:t>
            </a:r>
            <a:r>
              <a:rPr lang="fr-FR" b="1" i="0" u="none" strike="noStrike" dirty="0">
                <a:latin typeface="Gill Sans"/>
                <a:ea typeface="Gill Sans"/>
                <a:cs typeface="Gill Sans"/>
                <a:sym typeface="Gill Sans"/>
              </a:rPr>
              <a:t>/ </a:t>
            </a:r>
            <a:r>
              <a:rPr lang="fr-FR" b="1" i="0" u="none" strike="noStrike" dirty="0" err="1">
                <a:latin typeface="Gill Sans"/>
                <a:ea typeface="Gill Sans"/>
                <a:cs typeface="Gill Sans"/>
                <a:sym typeface="Gill Sans"/>
              </a:rPr>
              <a:t>Perenite</a:t>
            </a:r>
            <a:r>
              <a:rPr lang="fr-FR" b="1" i="0" u="none" strike="noStrike" dirty="0">
                <a:latin typeface="Gill Sans"/>
                <a:ea typeface="Gill Sans"/>
                <a:cs typeface="Gill Sans"/>
                <a:sym typeface="Gill Sans"/>
              </a:rPr>
              <a:t>  </a:t>
            </a:r>
            <a:endParaRPr dirty="0"/>
          </a:p>
          <a:p>
            <a:pPr marL="742950" lvl="1" indent="-285750" algn="l" rtl="0">
              <a:spcBef>
                <a:spcPts val="320"/>
              </a:spcBef>
              <a:spcAft>
                <a:spcPts val="0"/>
              </a:spcAft>
              <a:buClr>
                <a:schemeClr val="dk1"/>
              </a:buClr>
              <a:buSzPts val="1800"/>
              <a:buFont typeface="Arial"/>
              <a:buChar char="•"/>
            </a:pPr>
            <a:r>
              <a:rPr lang="fr-FR" sz="1800" dirty="0" err="1">
                <a:latin typeface="Gill Sans"/>
                <a:ea typeface="Gill Sans"/>
                <a:cs typeface="Gill Sans"/>
                <a:sym typeface="Gill Sans"/>
              </a:rPr>
              <a:t>Aktivite</a:t>
            </a:r>
            <a:r>
              <a:rPr lang="fr-FR" sz="1800" dirty="0">
                <a:latin typeface="Gill Sans"/>
                <a:ea typeface="Gill Sans"/>
                <a:cs typeface="Gill Sans"/>
                <a:sym typeface="Gill Sans"/>
              </a:rPr>
              <a:t> PARE </a:t>
            </a:r>
            <a:r>
              <a:rPr lang="fr-FR" sz="1800" dirty="0" err="1">
                <a:latin typeface="Gill Sans"/>
                <a:ea typeface="Gill Sans"/>
                <a:cs typeface="Gill Sans"/>
                <a:sym typeface="Gill Sans"/>
              </a:rPr>
              <a:t>ap</a:t>
            </a:r>
            <a:r>
              <a:rPr lang="fr-FR" sz="1800" dirty="0">
                <a:latin typeface="Gill Sans"/>
                <a:ea typeface="Gill Sans"/>
                <a:cs typeface="Gill Sans"/>
                <a:sym typeface="Gill Sans"/>
              </a:rPr>
              <a:t> </a:t>
            </a:r>
            <a:r>
              <a:rPr lang="fr-FR" sz="1800" dirty="0" err="1">
                <a:latin typeface="Gill Sans"/>
                <a:ea typeface="Gill Sans"/>
                <a:cs typeface="Gill Sans"/>
                <a:sym typeface="Gill Sans"/>
              </a:rPr>
              <a:t>sipòte</a:t>
            </a:r>
            <a:r>
              <a:rPr lang="fr-FR" sz="1800" dirty="0">
                <a:latin typeface="Gill Sans"/>
                <a:ea typeface="Gill Sans"/>
                <a:cs typeface="Gill Sans"/>
                <a:sym typeface="Gill Sans"/>
              </a:rPr>
              <a:t> yo </a:t>
            </a:r>
            <a:r>
              <a:rPr lang="fr-FR" sz="1800" dirty="0" err="1">
                <a:latin typeface="Gill Sans"/>
                <a:ea typeface="Gill Sans"/>
                <a:cs typeface="Gill Sans"/>
                <a:sym typeface="Gill Sans"/>
              </a:rPr>
              <a:t>dwe</a:t>
            </a:r>
            <a:r>
              <a:rPr lang="fr-FR" sz="1800" dirty="0">
                <a:latin typeface="Gill Sans"/>
                <a:ea typeface="Gill Sans"/>
                <a:cs typeface="Gill Sans"/>
                <a:sym typeface="Gill Sans"/>
              </a:rPr>
              <a:t> </a:t>
            </a:r>
            <a:r>
              <a:rPr lang="fr-FR" sz="1800" dirty="0" err="1">
                <a:latin typeface="Gill Sans"/>
                <a:ea typeface="Gill Sans"/>
                <a:cs typeface="Gill Sans"/>
                <a:sym typeface="Gill Sans"/>
              </a:rPr>
              <a:t>kontinye</a:t>
            </a:r>
            <a:r>
              <a:rPr lang="fr-FR" sz="1800" dirty="0">
                <a:latin typeface="Gill Sans"/>
                <a:ea typeface="Gill Sans"/>
                <a:cs typeface="Gill Sans"/>
                <a:sym typeface="Gill Sans"/>
              </a:rPr>
              <a:t> </a:t>
            </a:r>
            <a:r>
              <a:rPr lang="fr-FR" sz="1800" dirty="0" err="1">
                <a:latin typeface="Gill Sans"/>
                <a:ea typeface="Gill Sans"/>
                <a:cs typeface="Gill Sans"/>
                <a:sym typeface="Gill Sans"/>
              </a:rPr>
              <a:t>fonksyone</a:t>
            </a:r>
            <a:r>
              <a:rPr lang="fr-FR" sz="1800" dirty="0">
                <a:latin typeface="Gill Sans"/>
                <a:ea typeface="Gill Sans"/>
                <a:cs typeface="Gill Sans"/>
                <a:sym typeface="Gill Sans"/>
              </a:rPr>
              <a:t> </a:t>
            </a:r>
            <a:r>
              <a:rPr lang="fr-FR" sz="1800" dirty="0" err="1">
                <a:latin typeface="Gill Sans"/>
                <a:ea typeface="Gill Sans"/>
                <a:cs typeface="Gill Sans"/>
                <a:sym typeface="Gill Sans"/>
              </a:rPr>
              <a:t>aprè</a:t>
            </a:r>
            <a:r>
              <a:rPr lang="fr-FR" sz="1800" dirty="0">
                <a:latin typeface="Gill Sans"/>
                <a:ea typeface="Gill Sans"/>
                <a:cs typeface="Gill Sans"/>
                <a:sym typeface="Gill Sans"/>
              </a:rPr>
              <a:t> </a:t>
            </a:r>
            <a:r>
              <a:rPr lang="fr-FR" sz="1800" dirty="0" err="1">
                <a:latin typeface="Gill Sans"/>
                <a:ea typeface="Gill Sans"/>
                <a:cs typeface="Gill Sans"/>
                <a:sym typeface="Gill Sans"/>
              </a:rPr>
              <a:t>sipò</a:t>
            </a:r>
            <a:r>
              <a:rPr lang="fr-FR" sz="1800" dirty="0">
                <a:latin typeface="Gill Sans"/>
                <a:ea typeface="Gill Sans"/>
                <a:cs typeface="Gill Sans"/>
                <a:sym typeface="Gill Sans"/>
              </a:rPr>
              <a:t> PARE fini</a:t>
            </a:r>
            <a:endParaRPr dirty="0"/>
          </a:p>
          <a:p>
            <a:pPr marL="457200" lvl="1" indent="0" algn="l" rtl="0">
              <a:spcBef>
                <a:spcPts val="320"/>
              </a:spcBef>
              <a:spcAft>
                <a:spcPts val="0"/>
              </a:spcAft>
              <a:buClr>
                <a:schemeClr val="dk1"/>
              </a:buClr>
              <a:buSzPts val="1400"/>
              <a:buNone/>
            </a:pPr>
            <a:endParaRPr sz="1400" dirty="0">
              <a:latin typeface="Gill Sans"/>
              <a:ea typeface="Gill Sans"/>
              <a:cs typeface="Gill Sans"/>
              <a:sym typeface="Gill Sans"/>
            </a:endParaRPr>
          </a:p>
          <a:p>
            <a:pPr marL="285750" lvl="0" indent="-285750" algn="l" rtl="0">
              <a:spcBef>
                <a:spcPts val="360"/>
              </a:spcBef>
              <a:spcAft>
                <a:spcPts val="0"/>
              </a:spcAft>
              <a:buClr>
                <a:schemeClr val="dk1"/>
              </a:buClr>
              <a:buSzPts val="1800"/>
              <a:buFont typeface="Arial"/>
              <a:buChar char="•"/>
            </a:pPr>
            <a:r>
              <a:rPr lang="fr-FR" b="1" i="0" u="none" strike="noStrike" dirty="0" err="1">
                <a:latin typeface="Gill Sans"/>
                <a:ea typeface="Gill Sans"/>
                <a:cs typeface="Gill Sans"/>
                <a:sym typeface="Gill Sans"/>
              </a:rPr>
              <a:t>Chwa</a:t>
            </a:r>
            <a:r>
              <a:rPr lang="fr-FR" b="1" i="0" u="none" strike="noStrike" dirty="0">
                <a:latin typeface="Gill Sans"/>
                <a:ea typeface="Gill Sans"/>
                <a:cs typeface="Gill Sans"/>
                <a:sym typeface="Gill Sans"/>
              </a:rPr>
              <a:t> </a:t>
            </a:r>
            <a:r>
              <a:rPr lang="fr-FR" b="1" i="0" u="none" strike="noStrike" dirty="0" err="1">
                <a:latin typeface="Gill Sans"/>
                <a:ea typeface="Gill Sans"/>
                <a:cs typeface="Gill Sans"/>
                <a:sym typeface="Gill Sans"/>
              </a:rPr>
              <a:t>Patnè</a:t>
            </a:r>
            <a:r>
              <a:rPr lang="fr-FR" b="1" i="0" u="none" strike="noStrike" dirty="0">
                <a:latin typeface="Gill Sans"/>
                <a:ea typeface="Gill Sans"/>
                <a:cs typeface="Gill Sans"/>
                <a:sym typeface="Gill Sans"/>
              </a:rPr>
              <a:t> yo </a:t>
            </a:r>
            <a:r>
              <a:rPr lang="fr-FR" b="1" i="0" u="none" strike="noStrike" dirty="0" err="1">
                <a:latin typeface="Gill Sans"/>
                <a:ea typeface="Gill Sans"/>
                <a:cs typeface="Gill Sans"/>
                <a:sym typeface="Gill Sans"/>
              </a:rPr>
              <a:t>fèt</a:t>
            </a:r>
            <a:r>
              <a:rPr lang="fr-FR" b="1" i="0" u="none" strike="noStrike" dirty="0">
                <a:latin typeface="Gill Sans"/>
                <a:ea typeface="Gill Sans"/>
                <a:cs typeface="Gill Sans"/>
                <a:sym typeface="Gill Sans"/>
              </a:rPr>
              <a:t> </a:t>
            </a:r>
            <a:r>
              <a:rPr lang="fr-FR" b="1" i="0" u="none" strike="noStrike" dirty="0" err="1">
                <a:latin typeface="Gill Sans"/>
                <a:ea typeface="Gill Sans"/>
                <a:cs typeface="Gill Sans"/>
                <a:sym typeface="Gill Sans"/>
              </a:rPr>
              <a:t>yon</a:t>
            </a:r>
            <a:r>
              <a:rPr lang="fr-FR" b="1" i="0" u="none" strike="noStrike" dirty="0">
                <a:latin typeface="Gill Sans"/>
                <a:ea typeface="Gill Sans"/>
                <a:cs typeface="Gill Sans"/>
                <a:sym typeface="Gill Sans"/>
              </a:rPr>
              <a:t> </a:t>
            </a:r>
            <a:r>
              <a:rPr lang="fr-FR" b="1" i="0" u="none" strike="noStrike" dirty="0" err="1">
                <a:latin typeface="Gill Sans"/>
                <a:ea typeface="Gill Sans"/>
                <a:cs typeface="Gill Sans"/>
                <a:sym typeface="Gill Sans"/>
              </a:rPr>
              <a:t>fason</a:t>
            </a:r>
            <a:r>
              <a:rPr lang="fr-FR" b="1" i="0" u="none" strike="noStrike" dirty="0">
                <a:latin typeface="Gill Sans"/>
                <a:ea typeface="Gill Sans"/>
                <a:cs typeface="Gill Sans"/>
                <a:sym typeface="Gill Sans"/>
              </a:rPr>
              <a:t> </a:t>
            </a:r>
            <a:r>
              <a:rPr lang="fr-FR" b="1" i="0" u="none" strike="noStrike" dirty="0" err="1">
                <a:latin typeface="Gill Sans"/>
                <a:ea typeface="Gill Sans"/>
                <a:cs typeface="Gill Sans"/>
                <a:sym typeface="Gill Sans"/>
              </a:rPr>
              <a:t>estratejik</a:t>
            </a:r>
            <a:r>
              <a:rPr lang="fr-FR" i="0" u="none" strike="noStrike" dirty="0">
                <a:latin typeface="Gill Sans"/>
                <a:ea typeface="Gill Sans"/>
                <a:cs typeface="Gill Sans"/>
                <a:sym typeface="Gill Sans"/>
              </a:rPr>
              <a:t>. </a:t>
            </a:r>
            <a:r>
              <a:rPr lang="fr-FR" dirty="0">
                <a:latin typeface="Gill Sans"/>
                <a:ea typeface="Gill Sans"/>
                <a:cs typeface="Gill Sans"/>
                <a:sym typeface="Gill Sans"/>
              </a:rPr>
              <a:t>N </a:t>
            </a:r>
            <a:r>
              <a:rPr lang="fr-FR" dirty="0" err="1">
                <a:latin typeface="Gill Sans"/>
                <a:ea typeface="Gill Sans"/>
                <a:cs typeface="Gill Sans"/>
                <a:sym typeface="Gill Sans"/>
              </a:rPr>
              <a:t>ap</a:t>
            </a:r>
            <a:r>
              <a:rPr lang="fr-FR" dirty="0">
                <a:latin typeface="Gill Sans"/>
                <a:ea typeface="Gill Sans"/>
                <a:cs typeface="Gill Sans"/>
                <a:sym typeface="Gill Sans"/>
              </a:rPr>
              <a:t> </a:t>
            </a:r>
            <a:r>
              <a:rPr lang="fr-FR" dirty="0" err="1">
                <a:latin typeface="Gill Sans"/>
                <a:ea typeface="Gill Sans"/>
                <a:cs typeface="Gill Sans"/>
                <a:sym typeface="Gill Sans"/>
              </a:rPr>
              <a:t>Travay</a:t>
            </a:r>
            <a:r>
              <a:rPr lang="fr-FR" dirty="0">
                <a:latin typeface="Gill Sans"/>
                <a:ea typeface="Gill Sans"/>
                <a:cs typeface="Gill Sans"/>
                <a:sym typeface="Gill Sans"/>
              </a:rPr>
              <a:t> </a:t>
            </a:r>
            <a:r>
              <a:rPr lang="fr-FR" dirty="0" err="1">
                <a:latin typeface="Gill Sans"/>
                <a:ea typeface="Gill Sans"/>
                <a:cs typeface="Gill Sans"/>
                <a:sym typeface="Gill Sans"/>
              </a:rPr>
              <a:t>ak</a:t>
            </a:r>
            <a:r>
              <a:rPr lang="fr-FR" dirty="0">
                <a:latin typeface="Gill Sans"/>
                <a:ea typeface="Gill Sans"/>
                <a:cs typeface="Gill Sans"/>
                <a:sym typeface="Gill Sans"/>
              </a:rPr>
              <a:t> </a:t>
            </a:r>
            <a:r>
              <a:rPr lang="fr-FR" dirty="0" err="1">
                <a:latin typeface="Gill Sans"/>
                <a:ea typeface="Gill Sans"/>
                <a:cs typeface="Gill Sans"/>
                <a:sym typeface="Gill Sans"/>
              </a:rPr>
              <a:t>aktè</a:t>
            </a:r>
            <a:r>
              <a:rPr lang="fr-FR" dirty="0">
                <a:latin typeface="Gill Sans"/>
                <a:ea typeface="Gill Sans"/>
                <a:cs typeface="Gill Sans"/>
                <a:sym typeface="Gill Sans"/>
              </a:rPr>
              <a:t> </a:t>
            </a:r>
            <a:r>
              <a:rPr lang="fr-FR" dirty="0" err="1">
                <a:latin typeface="Gill Sans"/>
                <a:ea typeface="Gill Sans"/>
                <a:cs typeface="Gill Sans"/>
                <a:sym typeface="Gill Sans"/>
              </a:rPr>
              <a:t>ki</a:t>
            </a:r>
            <a:r>
              <a:rPr lang="fr-FR" dirty="0">
                <a:latin typeface="Gill Sans"/>
                <a:ea typeface="Gill Sans"/>
                <a:cs typeface="Gill Sans"/>
                <a:sym typeface="Gill Sans"/>
              </a:rPr>
              <a:t> </a:t>
            </a:r>
            <a:r>
              <a:rPr lang="fr-FR" dirty="0" err="1">
                <a:latin typeface="Gill Sans"/>
                <a:ea typeface="Gill Sans"/>
                <a:cs typeface="Gill Sans"/>
                <a:sym typeface="Gill Sans"/>
              </a:rPr>
              <a:t>gen</a:t>
            </a:r>
            <a:r>
              <a:rPr lang="fr-FR" dirty="0">
                <a:latin typeface="Gill Sans"/>
                <a:ea typeface="Gill Sans"/>
                <a:cs typeface="Gill Sans"/>
                <a:sym typeface="Gill Sans"/>
              </a:rPr>
              <a:t>:</a:t>
            </a:r>
            <a:endParaRPr i="0" u="none" strike="noStrike" dirty="0">
              <a:latin typeface="Gill Sans"/>
              <a:ea typeface="Gill Sans"/>
              <a:cs typeface="Gill Sans"/>
              <a:sym typeface="Gill Sans"/>
            </a:endParaRPr>
          </a:p>
          <a:p>
            <a:pPr marL="742950" lvl="1" indent="-285750" algn="l" rtl="0">
              <a:spcBef>
                <a:spcPts val="360"/>
              </a:spcBef>
              <a:spcAft>
                <a:spcPts val="0"/>
              </a:spcAft>
              <a:buClr>
                <a:schemeClr val="dk1"/>
              </a:buClr>
              <a:buSzPts val="1800"/>
              <a:buFont typeface="Arial"/>
              <a:buChar char="•"/>
            </a:pPr>
            <a:r>
              <a:rPr lang="fr-FR" sz="1800" b="1" i="1" u="sng" dirty="0" err="1">
                <a:latin typeface="Gill Sans"/>
                <a:ea typeface="Gill Sans"/>
                <a:cs typeface="Gill Sans"/>
                <a:sym typeface="Gill Sans"/>
              </a:rPr>
              <a:t>Volonte</a:t>
            </a:r>
            <a:r>
              <a:rPr lang="fr-FR" sz="1800" b="1" dirty="0">
                <a:latin typeface="Gill Sans"/>
                <a:ea typeface="Gill Sans"/>
                <a:cs typeface="Gill Sans"/>
                <a:sym typeface="Gill Sans"/>
              </a:rPr>
              <a:t> </a:t>
            </a:r>
            <a:r>
              <a:rPr lang="fr-FR" sz="1800" b="1" dirty="0" err="1">
                <a:latin typeface="Gill Sans"/>
                <a:ea typeface="Gill Sans"/>
                <a:cs typeface="Gill Sans"/>
                <a:sym typeface="Gill Sans"/>
              </a:rPr>
              <a:t>ak</a:t>
            </a:r>
            <a:r>
              <a:rPr lang="fr-FR" sz="1800" b="1" dirty="0">
                <a:latin typeface="Gill Sans"/>
                <a:ea typeface="Gill Sans"/>
                <a:cs typeface="Gill Sans"/>
                <a:sym typeface="Gill Sans"/>
              </a:rPr>
              <a:t> </a:t>
            </a:r>
            <a:r>
              <a:rPr lang="fr-FR" sz="1800" b="1" dirty="0" err="1">
                <a:latin typeface="Gill Sans"/>
                <a:ea typeface="Gill Sans"/>
                <a:cs typeface="Gill Sans"/>
                <a:sym typeface="Gill Sans"/>
              </a:rPr>
              <a:t>Kapasite</a:t>
            </a:r>
            <a:r>
              <a:rPr lang="fr-FR" sz="1800" b="1" dirty="0">
                <a:latin typeface="Gill Sans"/>
                <a:ea typeface="Gill Sans"/>
                <a:cs typeface="Gill Sans"/>
                <a:sym typeface="Gill Sans"/>
              </a:rPr>
              <a:t> </a:t>
            </a:r>
            <a:r>
              <a:rPr lang="fr-FR" sz="1800" dirty="0">
                <a:latin typeface="Gill Sans"/>
                <a:ea typeface="Gill Sans"/>
                <a:cs typeface="Gill Sans"/>
                <a:sym typeface="Gill Sans"/>
              </a:rPr>
              <a:t>pou </a:t>
            </a:r>
            <a:r>
              <a:rPr lang="fr-FR" sz="1800" dirty="0" err="1">
                <a:latin typeface="Gill Sans"/>
                <a:ea typeface="Gill Sans"/>
                <a:cs typeface="Gill Sans"/>
                <a:sym typeface="Gill Sans"/>
              </a:rPr>
              <a:t>amelyore</a:t>
            </a:r>
            <a:r>
              <a:rPr lang="fr-FR" sz="1800" dirty="0">
                <a:latin typeface="Gill Sans"/>
                <a:ea typeface="Gill Sans"/>
                <a:cs typeface="Gill Sans"/>
                <a:sym typeface="Gill Sans"/>
              </a:rPr>
              <a:t> </a:t>
            </a:r>
            <a:r>
              <a:rPr lang="fr-FR" sz="1800" dirty="0" err="1">
                <a:latin typeface="Gill Sans"/>
                <a:ea typeface="Gill Sans"/>
                <a:cs typeface="Gill Sans"/>
                <a:sym typeface="Gill Sans"/>
              </a:rPr>
              <a:t>fonksyónman</a:t>
            </a:r>
            <a:r>
              <a:rPr lang="fr-FR" sz="1800" dirty="0">
                <a:latin typeface="Gill Sans"/>
                <a:ea typeface="Gill Sans"/>
                <a:cs typeface="Gill Sans"/>
                <a:sym typeface="Gill Sans"/>
              </a:rPr>
              <a:t> </a:t>
            </a:r>
            <a:r>
              <a:rPr lang="fr-FR" sz="1800" dirty="0" err="1">
                <a:latin typeface="Gill Sans"/>
                <a:ea typeface="Gill Sans"/>
                <a:cs typeface="Gill Sans"/>
                <a:sym typeface="Gill Sans"/>
              </a:rPr>
              <a:t>Sistèm</a:t>
            </a:r>
            <a:r>
              <a:rPr lang="fr-FR" sz="1800" dirty="0">
                <a:latin typeface="Gill Sans"/>
                <a:ea typeface="Gill Sans"/>
                <a:cs typeface="Gill Sans"/>
                <a:sym typeface="Gill Sans"/>
              </a:rPr>
              <a:t>/</a:t>
            </a:r>
            <a:r>
              <a:rPr lang="fr-FR" sz="1800" dirty="0" err="1">
                <a:latin typeface="Gill Sans"/>
                <a:ea typeface="Gill Sans"/>
                <a:cs typeface="Gill Sans"/>
                <a:sym typeface="Gill Sans"/>
              </a:rPr>
              <a:t>Sektè</a:t>
            </a:r>
            <a:r>
              <a:rPr lang="fr-FR" sz="1800" dirty="0">
                <a:latin typeface="Gill Sans"/>
                <a:ea typeface="Gill Sans"/>
                <a:cs typeface="Gill Sans"/>
                <a:sym typeface="Gill Sans"/>
              </a:rPr>
              <a:t>/Mache a; se </a:t>
            </a:r>
            <a:r>
              <a:rPr lang="fr-FR" sz="1800" dirty="0" err="1">
                <a:latin typeface="Gill Sans"/>
                <a:ea typeface="Gill Sans"/>
                <a:cs typeface="Gill Sans"/>
                <a:sym typeface="Gill Sans"/>
              </a:rPr>
              <a:t>pa</a:t>
            </a:r>
            <a:r>
              <a:rPr lang="fr-FR" sz="1800" dirty="0">
                <a:latin typeface="Gill Sans"/>
                <a:ea typeface="Gill Sans"/>
                <a:cs typeface="Gill Sans"/>
                <a:sym typeface="Gill Sans"/>
              </a:rPr>
              <a:t> </a:t>
            </a:r>
            <a:r>
              <a:rPr lang="fr-FR" sz="1800" dirty="0" err="1">
                <a:latin typeface="Gill Sans"/>
                <a:ea typeface="Gill Sans"/>
                <a:cs typeface="Gill Sans"/>
                <a:sym typeface="Gill Sans"/>
              </a:rPr>
              <a:t>sèlman</a:t>
            </a:r>
            <a:r>
              <a:rPr lang="fr-FR" sz="1800" dirty="0">
                <a:latin typeface="Gill Sans"/>
                <a:ea typeface="Gill Sans"/>
                <a:cs typeface="Gill Sans"/>
                <a:sym typeface="Gill Sans"/>
              </a:rPr>
              <a:t> </a:t>
            </a:r>
            <a:r>
              <a:rPr lang="fr-FR" sz="1800" dirty="0" err="1">
                <a:latin typeface="Gill Sans"/>
                <a:ea typeface="Gill Sans"/>
                <a:cs typeface="Gill Sans"/>
                <a:sym typeface="Gill Sans"/>
              </a:rPr>
              <a:t>kwasans</a:t>
            </a:r>
            <a:r>
              <a:rPr lang="fr-FR" sz="1800" dirty="0">
                <a:latin typeface="Gill Sans"/>
                <a:ea typeface="Gill Sans"/>
                <a:cs typeface="Gill Sans"/>
                <a:sym typeface="Gill Sans"/>
              </a:rPr>
              <a:t> </a:t>
            </a:r>
            <a:r>
              <a:rPr lang="fr-FR" sz="1800" dirty="0" err="1">
                <a:latin typeface="Gill Sans"/>
                <a:ea typeface="Gill Sans"/>
                <a:cs typeface="Gill Sans"/>
                <a:sym typeface="Gill Sans"/>
              </a:rPr>
              <a:t>antrepriz</a:t>
            </a:r>
            <a:r>
              <a:rPr lang="fr-FR" sz="1800" dirty="0">
                <a:latin typeface="Gill Sans"/>
                <a:ea typeface="Gill Sans"/>
                <a:cs typeface="Gill Sans"/>
                <a:sym typeface="Gill Sans"/>
              </a:rPr>
              <a:t> yo </a:t>
            </a:r>
            <a:r>
              <a:rPr lang="fr-FR" sz="1800" dirty="0" err="1">
                <a:latin typeface="Gill Sans"/>
                <a:ea typeface="Gill Sans"/>
                <a:cs typeface="Gill Sans"/>
                <a:sym typeface="Gill Sans"/>
              </a:rPr>
              <a:t>ki</a:t>
            </a:r>
            <a:r>
              <a:rPr lang="fr-FR" sz="1800" dirty="0">
                <a:latin typeface="Gill Sans"/>
                <a:ea typeface="Gill Sans"/>
                <a:cs typeface="Gill Sans"/>
                <a:sym typeface="Gill Sans"/>
              </a:rPr>
              <a:t> </a:t>
            </a:r>
            <a:r>
              <a:rPr lang="fr-FR" sz="1800" dirty="0" err="1">
                <a:latin typeface="Gill Sans"/>
                <a:ea typeface="Gill Sans"/>
                <a:cs typeface="Gill Sans"/>
                <a:sym typeface="Gill Sans"/>
              </a:rPr>
              <a:t>dwe</a:t>
            </a:r>
            <a:r>
              <a:rPr lang="fr-FR" sz="1800" dirty="0">
                <a:latin typeface="Gill Sans"/>
                <a:ea typeface="Gill Sans"/>
                <a:cs typeface="Gill Sans"/>
                <a:sym typeface="Gill Sans"/>
              </a:rPr>
              <a:t> </a:t>
            </a:r>
            <a:r>
              <a:rPr lang="fr-FR" sz="1800" dirty="0" err="1">
                <a:latin typeface="Gill Sans"/>
                <a:ea typeface="Gill Sans"/>
                <a:cs typeface="Gill Sans"/>
                <a:sym typeface="Gill Sans"/>
              </a:rPr>
              <a:t>enterese</a:t>
            </a:r>
            <a:r>
              <a:rPr lang="fr-FR" sz="1800" dirty="0">
                <a:latin typeface="Gill Sans"/>
                <a:ea typeface="Gill Sans"/>
                <a:cs typeface="Gill Sans"/>
                <a:sym typeface="Gill Sans"/>
              </a:rPr>
              <a:t> yo. Yo </a:t>
            </a:r>
            <a:r>
              <a:rPr lang="fr-FR" sz="1800" dirty="0" err="1">
                <a:latin typeface="Gill Sans"/>
                <a:ea typeface="Gill Sans"/>
                <a:cs typeface="Gill Sans"/>
                <a:sym typeface="Gill Sans"/>
              </a:rPr>
              <a:t>dwe</a:t>
            </a:r>
            <a:r>
              <a:rPr lang="fr-FR" sz="1800" dirty="0">
                <a:latin typeface="Gill Sans"/>
                <a:ea typeface="Gill Sans"/>
                <a:cs typeface="Gill Sans"/>
                <a:sym typeface="Gill Sans"/>
              </a:rPr>
              <a:t> </a:t>
            </a:r>
            <a:r>
              <a:rPr lang="fr-FR" sz="1800" dirty="0" err="1">
                <a:latin typeface="Gill Sans"/>
                <a:ea typeface="Gill Sans"/>
                <a:cs typeface="Gill Sans"/>
                <a:sym typeface="Gill Sans"/>
              </a:rPr>
              <a:t>enterese</a:t>
            </a:r>
            <a:r>
              <a:rPr lang="fr-FR" sz="1800" dirty="0">
                <a:latin typeface="Gill Sans"/>
                <a:ea typeface="Gill Sans"/>
                <a:cs typeface="Gill Sans"/>
                <a:sym typeface="Gill Sans"/>
              </a:rPr>
              <a:t> </a:t>
            </a:r>
            <a:r>
              <a:rPr lang="fr-FR" sz="1800" dirty="0" err="1">
                <a:latin typeface="Gill Sans"/>
                <a:ea typeface="Gill Sans"/>
                <a:cs typeface="Gill Sans"/>
                <a:sym typeface="Gill Sans"/>
              </a:rPr>
              <a:t>ak</a:t>
            </a:r>
            <a:r>
              <a:rPr lang="fr-FR" sz="1800" dirty="0">
                <a:latin typeface="Gill Sans"/>
                <a:ea typeface="Gill Sans"/>
                <a:cs typeface="Gill Sans"/>
                <a:sym typeface="Gill Sans"/>
              </a:rPr>
              <a:t> </a:t>
            </a:r>
            <a:r>
              <a:rPr lang="fr-FR" sz="1800" dirty="0" err="1">
                <a:latin typeface="Gill Sans"/>
                <a:ea typeface="Gill Sans"/>
                <a:cs typeface="Gill Sans"/>
                <a:sym typeface="Gill Sans"/>
              </a:rPr>
              <a:t>benefis</a:t>
            </a:r>
            <a:r>
              <a:rPr lang="fr-FR" sz="1800" dirty="0">
                <a:latin typeface="Gill Sans"/>
                <a:ea typeface="Gill Sans"/>
                <a:cs typeface="Gill Sans"/>
                <a:sym typeface="Gill Sans"/>
              </a:rPr>
              <a:t> lot </a:t>
            </a:r>
            <a:r>
              <a:rPr lang="fr-FR" sz="1800" dirty="0" err="1">
                <a:latin typeface="Gill Sans"/>
                <a:ea typeface="Gill Sans"/>
                <a:cs typeface="Gill Sans"/>
                <a:sym typeface="Gill Sans"/>
              </a:rPr>
              <a:t>aktè</a:t>
            </a:r>
            <a:r>
              <a:rPr lang="fr-FR" sz="1800" dirty="0">
                <a:latin typeface="Gill Sans"/>
                <a:ea typeface="Gill Sans"/>
                <a:cs typeface="Gill Sans"/>
                <a:sym typeface="Gill Sans"/>
              </a:rPr>
              <a:t> yo.</a:t>
            </a:r>
            <a:endParaRPr sz="1800" i="0" u="none" strike="noStrike" dirty="0">
              <a:solidFill>
                <a:srgbClr val="6C6463"/>
              </a:solidFill>
              <a:latin typeface="Gill Sans"/>
              <a:ea typeface="Gill Sans"/>
              <a:cs typeface="Gill Sans"/>
              <a:sym typeface="Gill Sans"/>
            </a:endParaRPr>
          </a:p>
          <a:p>
            <a:pPr marL="457200" lvl="1" indent="0" algn="l" rtl="0">
              <a:spcBef>
                <a:spcPts val="360"/>
              </a:spcBef>
              <a:spcAft>
                <a:spcPts val="0"/>
              </a:spcAft>
              <a:buClr>
                <a:schemeClr val="dk1"/>
              </a:buClr>
              <a:buSzPts val="1800"/>
              <a:buNone/>
            </a:pPr>
            <a:endParaRPr sz="1800" i="0" u="none" strike="noStrike" dirty="0">
              <a:solidFill>
                <a:srgbClr val="6C6463"/>
              </a:solidFill>
              <a:latin typeface="Gill Sans"/>
              <a:ea typeface="Gill Sans"/>
              <a:cs typeface="Gill Sans"/>
              <a:sym typeface="Gill Sans"/>
            </a:endParaRPr>
          </a:p>
          <a:p>
            <a:pPr marL="742950" lvl="1" indent="-171450" algn="ctr" rtl="0">
              <a:spcBef>
                <a:spcPts val="360"/>
              </a:spcBef>
              <a:spcAft>
                <a:spcPts val="0"/>
              </a:spcAft>
              <a:buClr>
                <a:schemeClr val="dk1"/>
              </a:buClr>
              <a:buSzPts val="1800"/>
              <a:buFont typeface="Arial"/>
              <a:buNone/>
            </a:pPr>
            <a:endParaRPr sz="1800" b="0" i="0" u="none" strike="noStrike" dirty="0">
              <a:solidFill>
                <a:srgbClr val="6C6463"/>
              </a:solidFill>
              <a:latin typeface="Arial"/>
              <a:ea typeface="Arial"/>
              <a:cs typeface="Arial"/>
              <a:sym typeface="Arial"/>
            </a:endParaRPr>
          </a:p>
          <a:p>
            <a:pPr marL="742950" lvl="1" indent="-171450" algn="l" rtl="0">
              <a:spcBef>
                <a:spcPts val="360"/>
              </a:spcBef>
              <a:spcAft>
                <a:spcPts val="0"/>
              </a:spcAft>
              <a:buClr>
                <a:schemeClr val="dk1"/>
              </a:buClr>
              <a:buSzPts val="1800"/>
              <a:buFont typeface="Arial"/>
              <a:buNone/>
            </a:pPr>
            <a:endParaRPr sz="18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p8"/>
          <p:cNvSpPr txBox="1">
            <a:spLocks noGrp="1"/>
          </p:cNvSpPr>
          <p:nvPr>
            <p:ph type="title"/>
          </p:nvPr>
        </p:nvSpPr>
        <p:spPr>
          <a:xfrm>
            <a:off x="457200" y="1237721"/>
            <a:ext cx="8229600" cy="597049"/>
          </a:xfrm>
          <a:prstGeom prst="rect">
            <a:avLst/>
          </a:prstGeom>
          <a:noFill/>
          <a:ln>
            <a:noFill/>
          </a:ln>
        </p:spPr>
        <p:txBody>
          <a:bodyPr spcFirstLastPara="1" wrap="square" lIns="91425" tIns="45700" rIns="91425" bIns="0" anchor="t" anchorCtr="0">
            <a:noAutofit/>
          </a:bodyPr>
          <a:lstStyle/>
          <a:p>
            <a:pPr marL="0" lvl="0" indent="0" algn="ctr" rtl="0">
              <a:spcBef>
                <a:spcPts val="0"/>
              </a:spcBef>
              <a:spcAft>
                <a:spcPts val="0"/>
              </a:spcAft>
              <a:buClr>
                <a:srgbClr val="D37D28"/>
              </a:buClr>
              <a:buSzPts val="2400"/>
              <a:buFont typeface="Gill Sans"/>
              <a:buNone/>
            </a:pPr>
            <a:r>
              <a:rPr lang="fr-FR" sz="2400">
                <a:latin typeface="Gill Sans"/>
                <a:ea typeface="Gill Sans"/>
                <a:cs typeface="Gill Sans"/>
                <a:sym typeface="Gill Sans"/>
              </a:rPr>
              <a:t>PRENSIPAL PRENSIP APWÒCH LA</a:t>
            </a:r>
            <a:endParaRPr sz="2400">
              <a:latin typeface="Gill Sans"/>
              <a:ea typeface="Gill Sans"/>
              <a:cs typeface="Gill Sans"/>
              <a:sym typeface="Gill Sans"/>
            </a:endParaRPr>
          </a:p>
        </p:txBody>
      </p:sp>
      <p:sp>
        <p:nvSpPr>
          <p:cNvPr id="154" name="Google Shape;154;p8"/>
          <p:cNvSpPr txBox="1">
            <a:spLocks noGrp="1"/>
          </p:cNvSpPr>
          <p:nvPr>
            <p:ph type="body" idx="1"/>
          </p:nvPr>
        </p:nvSpPr>
        <p:spPr>
          <a:xfrm>
            <a:off x="531495" y="2037971"/>
            <a:ext cx="8398221" cy="3174110"/>
          </a:xfrm>
          <a:prstGeom prst="rect">
            <a:avLst/>
          </a:prstGeom>
          <a:noFill/>
          <a:ln>
            <a:noFill/>
          </a:ln>
        </p:spPr>
        <p:txBody>
          <a:bodyPr spcFirstLastPara="1" wrap="square" lIns="91425" tIns="45700" rIns="91425" bIns="45700" anchor="t" anchorCtr="0">
            <a:noAutofit/>
          </a:bodyPr>
          <a:lstStyle/>
          <a:p>
            <a:pPr marL="285750" lvl="0" indent="-285750" algn="l" rtl="0">
              <a:spcBef>
                <a:spcPts val="0"/>
              </a:spcBef>
              <a:spcAft>
                <a:spcPts val="0"/>
              </a:spcAft>
              <a:buClr>
                <a:schemeClr val="dk1"/>
              </a:buClr>
              <a:buSzPts val="1800"/>
              <a:buFont typeface="Arial"/>
              <a:buChar char="•"/>
            </a:pPr>
            <a:r>
              <a:rPr lang="fr-FR" dirty="0" err="1">
                <a:latin typeface="Gill Sans"/>
                <a:ea typeface="Gill Sans"/>
                <a:cs typeface="Gill Sans"/>
                <a:sym typeface="Gill Sans"/>
              </a:rPr>
              <a:t>Pwogram</a:t>
            </a:r>
            <a:r>
              <a:rPr lang="fr-FR" dirty="0">
                <a:latin typeface="Gill Sans"/>
                <a:ea typeface="Gill Sans"/>
                <a:cs typeface="Gill Sans"/>
                <a:sym typeface="Gill Sans"/>
              </a:rPr>
              <a:t> nan pap </a:t>
            </a:r>
            <a:r>
              <a:rPr lang="fr-FR" b="1" dirty="0" err="1">
                <a:latin typeface="Gill Sans"/>
                <a:ea typeface="Gill Sans"/>
                <a:cs typeface="Gill Sans"/>
                <a:sym typeface="Gill Sans"/>
              </a:rPr>
              <a:t>ekzekite</a:t>
            </a:r>
            <a:r>
              <a:rPr lang="fr-FR" b="1" dirty="0">
                <a:latin typeface="Gill Sans"/>
                <a:ea typeface="Gill Sans"/>
                <a:cs typeface="Gill Sans"/>
                <a:sym typeface="Gill Sans"/>
              </a:rPr>
              <a:t> </a:t>
            </a:r>
            <a:r>
              <a:rPr lang="fr-FR" b="1" dirty="0" err="1">
                <a:latin typeface="Gill Sans"/>
                <a:ea typeface="Gill Sans"/>
                <a:cs typeface="Gill Sans"/>
                <a:sym typeface="Gill Sans"/>
              </a:rPr>
              <a:t>aktivite</a:t>
            </a:r>
            <a:r>
              <a:rPr lang="fr-FR" b="1" dirty="0">
                <a:latin typeface="Gill Sans"/>
                <a:ea typeface="Gill Sans"/>
                <a:cs typeface="Gill Sans"/>
                <a:sym typeface="Gill Sans"/>
              </a:rPr>
              <a:t> yo</a:t>
            </a:r>
            <a:r>
              <a:rPr lang="fr-FR" dirty="0">
                <a:latin typeface="Gill Sans"/>
                <a:ea typeface="Gill Sans"/>
                <a:cs typeface="Gill Sans"/>
                <a:sym typeface="Gill Sans"/>
              </a:rPr>
              <a:t>, men </a:t>
            </a:r>
            <a:r>
              <a:rPr lang="fr-FR" dirty="0" err="1">
                <a:latin typeface="Gill Sans"/>
                <a:ea typeface="Gill Sans"/>
                <a:cs typeface="Gill Sans"/>
                <a:sym typeface="Gill Sans"/>
              </a:rPr>
              <a:t>pito</a:t>
            </a:r>
            <a:r>
              <a:rPr lang="fr-FR" dirty="0">
                <a:latin typeface="Gill Sans"/>
                <a:ea typeface="Gill Sans"/>
                <a:cs typeface="Gill Sans"/>
                <a:sym typeface="Gill Sans"/>
              </a:rPr>
              <a:t> li se </a:t>
            </a:r>
            <a:r>
              <a:rPr lang="fr-FR" b="1" u="sng" dirty="0" err="1">
                <a:latin typeface="Gill Sans"/>
                <a:ea typeface="Gill Sans"/>
                <a:cs typeface="Gill Sans"/>
                <a:sym typeface="Gill Sans"/>
              </a:rPr>
              <a:t>yon</a:t>
            </a:r>
            <a:r>
              <a:rPr lang="fr-FR" b="1" u="sng" dirty="0">
                <a:latin typeface="Gill Sans"/>
                <a:ea typeface="Gill Sans"/>
                <a:cs typeface="Gill Sans"/>
                <a:sym typeface="Gill Sans"/>
              </a:rPr>
              <a:t> </a:t>
            </a:r>
            <a:r>
              <a:rPr lang="fr-FR" b="1" u="sng" dirty="0" err="1">
                <a:latin typeface="Gill Sans"/>
                <a:ea typeface="Gill Sans"/>
                <a:cs typeface="Gill Sans"/>
                <a:sym typeface="Gill Sans"/>
              </a:rPr>
              <a:t>fasilitatè</a:t>
            </a:r>
            <a:r>
              <a:rPr lang="fr-FR" b="1" dirty="0">
                <a:latin typeface="Gill Sans"/>
                <a:ea typeface="Gill Sans"/>
                <a:cs typeface="Gill Sans"/>
                <a:sym typeface="Gill Sans"/>
              </a:rPr>
              <a:t>. </a:t>
            </a:r>
            <a:r>
              <a:rPr lang="fr-FR" dirty="0">
                <a:latin typeface="Gill Sans"/>
                <a:ea typeface="Gill Sans"/>
                <a:cs typeface="Gill Sans"/>
                <a:sym typeface="Gill Sans"/>
              </a:rPr>
              <a:t>Sa </a:t>
            </a:r>
            <a:r>
              <a:rPr lang="fr-FR" dirty="0" err="1">
                <a:latin typeface="Gill Sans"/>
                <a:ea typeface="Gill Sans"/>
                <a:cs typeface="Gill Sans"/>
                <a:sym typeface="Gill Sans"/>
              </a:rPr>
              <a:t>vle</a:t>
            </a:r>
            <a:r>
              <a:rPr lang="fr-FR" dirty="0">
                <a:latin typeface="Gill Sans"/>
                <a:ea typeface="Gill Sans"/>
                <a:cs typeface="Gill Sans"/>
                <a:sym typeface="Gill Sans"/>
              </a:rPr>
              <a:t> di: </a:t>
            </a:r>
            <a:endParaRPr dirty="0"/>
          </a:p>
          <a:p>
            <a:pPr marL="742950" lvl="1" indent="-285750" algn="l" rtl="0">
              <a:spcBef>
                <a:spcPts val="360"/>
              </a:spcBef>
              <a:spcAft>
                <a:spcPts val="0"/>
              </a:spcAft>
              <a:buClr>
                <a:schemeClr val="dk1"/>
              </a:buClr>
              <a:buSzPts val="1800"/>
              <a:buFont typeface="Arial"/>
              <a:buChar char="•"/>
            </a:pPr>
            <a:r>
              <a:rPr lang="fr-FR" sz="1800" dirty="0" err="1">
                <a:latin typeface="Gill Sans"/>
                <a:ea typeface="Gill Sans"/>
                <a:cs typeface="Gill Sans"/>
                <a:sym typeface="Gill Sans"/>
              </a:rPr>
              <a:t>Aktè</a:t>
            </a:r>
            <a:r>
              <a:rPr lang="fr-FR" sz="1800" dirty="0">
                <a:latin typeface="Gill Sans"/>
                <a:ea typeface="Gill Sans"/>
                <a:cs typeface="Gill Sans"/>
                <a:sym typeface="Gill Sans"/>
              </a:rPr>
              <a:t> yo se </a:t>
            </a:r>
            <a:r>
              <a:rPr lang="fr-FR" sz="1800" i="1" u="sng" dirty="0" err="1">
                <a:latin typeface="Gill Sans"/>
                <a:ea typeface="Gill Sans"/>
                <a:cs typeface="Gill Sans"/>
                <a:sym typeface="Gill Sans"/>
              </a:rPr>
              <a:t>Patnè</a:t>
            </a:r>
            <a:r>
              <a:rPr lang="fr-FR" sz="1800" dirty="0">
                <a:latin typeface="Gill Sans"/>
                <a:ea typeface="Gill Sans"/>
                <a:cs typeface="Gill Sans"/>
                <a:sym typeface="Gill Sans"/>
              </a:rPr>
              <a:t> </a:t>
            </a:r>
            <a:r>
              <a:rPr lang="fr-FR" sz="1800" dirty="0" err="1">
                <a:latin typeface="Gill Sans"/>
                <a:ea typeface="Gill Sans"/>
                <a:cs typeface="Gill Sans"/>
                <a:sym typeface="Gill Sans"/>
              </a:rPr>
              <a:t>nou</a:t>
            </a:r>
            <a:r>
              <a:rPr lang="fr-FR" sz="1800" dirty="0">
                <a:latin typeface="Gill Sans"/>
                <a:ea typeface="Gill Sans"/>
                <a:cs typeface="Gill Sans"/>
                <a:sym typeface="Gill Sans"/>
              </a:rPr>
              <a:t> yo </a:t>
            </a:r>
            <a:r>
              <a:rPr lang="fr-FR" sz="1800" dirty="0" err="1">
                <a:latin typeface="Gill Sans"/>
                <a:ea typeface="Gill Sans"/>
                <a:cs typeface="Gill Sans"/>
                <a:sym typeface="Gill Sans"/>
              </a:rPr>
              <a:t>ye</a:t>
            </a:r>
            <a:r>
              <a:rPr lang="fr-FR" sz="1800" dirty="0">
                <a:latin typeface="Gill Sans"/>
                <a:ea typeface="Gill Sans"/>
                <a:cs typeface="Gill Sans"/>
                <a:sym typeface="Gill Sans"/>
              </a:rPr>
              <a:t>; yo </a:t>
            </a:r>
            <a:r>
              <a:rPr lang="fr-FR" sz="1800" dirty="0" err="1">
                <a:latin typeface="Gill Sans"/>
                <a:ea typeface="Gill Sans"/>
                <a:cs typeface="Gill Sans"/>
                <a:sym typeface="Gill Sans"/>
              </a:rPr>
              <a:t>pa</a:t>
            </a:r>
            <a:r>
              <a:rPr lang="fr-FR" sz="1800" dirty="0">
                <a:latin typeface="Gill Sans"/>
                <a:ea typeface="Gill Sans"/>
                <a:cs typeface="Gill Sans"/>
                <a:sym typeface="Gill Sans"/>
              </a:rPr>
              <a:t> </a:t>
            </a:r>
            <a:r>
              <a:rPr lang="fr-FR" sz="1800" i="1" dirty="0" err="1">
                <a:latin typeface="Gill Sans"/>
                <a:ea typeface="Gill Sans"/>
                <a:cs typeface="Gill Sans"/>
                <a:sym typeface="Gill Sans"/>
              </a:rPr>
              <a:t>benefisyè</a:t>
            </a:r>
            <a:endParaRPr sz="1800" i="1" dirty="0">
              <a:latin typeface="Gill Sans"/>
              <a:ea typeface="Gill Sans"/>
              <a:cs typeface="Gill Sans"/>
              <a:sym typeface="Gill Sans"/>
            </a:endParaRPr>
          </a:p>
          <a:p>
            <a:pPr marL="742950" lvl="1" indent="-171450" algn="l" rtl="0">
              <a:spcBef>
                <a:spcPts val="360"/>
              </a:spcBef>
              <a:spcAft>
                <a:spcPts val="0"/>
              </a:spcAft>
              <a:buClr>
                <a:schemeClr val="dk1"/>
              </a:buClr>
              <a:buSzPts val="1800"/>
              <a:buFont typeface="Arial"/>
              <a:buNone/>
            </a:pPr>
            <a:endParaRPr sz="1800" i="1" u="sng" dirty="0">
              <a:latin typeface="Gill Sans"/>
              <a:ea typeface="Gill Sans"/>
              <a:cs typeface="Gill Sans"/>
              <a:sym typeface="Gill Sans"/>
            </a:endParaRPr>
          </a:p>
          <a:p>
            <a:pPr marL="742950" lvl="1" indent="-285750" algn="l" rtl="0">
              <a:spcBef>
                <a:spcPts val="360"/>
              </a:spcBef>
              <a:spcAft>
                <a:spcPts val="0"/>
              </a:spcAft>
              <a:buClr>
                <a:schemeClr val="dk1"/>
              </a:buClr>
              <a:buSzPts val="1800"/>
              <a:buFont typeface="Arial"/>
              <a:buChar char="•"/>
            </a:pPr>
            <a:r>
              <a:rPr lang="fr-FR" sz="1800" dirty="0" err="1">
                <a:latin typeface="Gill Sans"/>
                <a:ea typeface="Gill Sans"/>
                <a:cs typeface="Gill Sans"/>
                <a:sym typeface="Gill Sans"/>
              </a:rPr>
              <a:t>Kòm</a:t>
            </a:r>
            <a:r>
              <a:rPr lang="fr-FR" sz="1800" dirty="0">
                <a:latin typeface="Gill Sans"/>
                <a:ea typeface="Gill Sans"/>
                <a:cs typeface="Gill Sans"/>
                <a:sym typeface="Gill Sans"/>
              </a:rPr>
              <a:t> se </a:t>
            </a:r>
            <a:r>
              <a:rPr lang="fr-FR" sz="1800" dirty="0" err="1">
                <a:latin typeface="Gill Sans"/>
                <a:ea typeface="Gill Sans"/>
                <a:cs typeface="Gill Sans"/>
                <a:sym typeface="Gill Sans"/>
              </a:rPr>
              <a:t>Patnè</a:t>
            </a:r>
            <a:r>
              <a:rPr lang="fr-FR" sz="1800" dirty="0">
                <a:latin typeface="Gill Sans"/>
                <a:ea typeface="Gill Sans"/>
                <a:cs typeface="Gill Sans"/>
                <a:sym typeface="Gill Sans"/>
              </a:rPr>
              <a:t> yo </a:t>
            </a:r>
            <a:r>
              <a:rPr lang="fr-FR" sz="1800" dirty="0" err="1">
                <a:latin typeface="Gill Sans"/>
                <a:ea typeface="Gill Sans"/>
                <a:cs typeface="Gill Sans"/>
                <a:sym typeface="Gill Sans"/>
              </a:rPr>
              <a:t>ye</a:t>
            </a:r>
            <a:r>
              <a:rPr lang="fr-FR" sz="1800" dirty="0">
                <a:latin typeface="Gill Sans"/>
                <a:ea typeface="Gill Sans"/>
                <a:cs typeface="Gill Sans"/>
                <a:sym typeface="Gill Sans"/>
              </a:rPr>
              <a:t>, yo </a:t>
            </a:r>
            <a:r>
              <a:rPr lang="fr-FR" sz="1800" dirty="0" err="1">
                <a:latin typeface="Gill Sans"/>
                <a:ea typeface="Gill Sans"/>
                <a:cs typeface="Gill Sans"/>
                <a:sym typeface="Gill Sans"/>
              </a:rPr>
              <a:t>dwe</a:t>
            </a:r>
            <a:r>
              <a:rPr lang="fr-FR" sz="1800" dirty="0">
                <a:latin typeface="Gill Sans"/>
                <a:ea typeface="Gill Sans"/>
                <a:cs typeface="Gill Sans"/>
                <a:sym typeface="Gill Sans"/>
              </a:rPr>
              <a:t> bay </a:t>
            </a:r>
            <a:r>
              <a:rPr lang="fr-FR" sz="1800" dirty="0" err="1">
                <a:latin typeface="Gill Sans"/>
                <a:ea typeface="Gill Sans"/>
                <a:cs typeface="Gill Sans"/>
                <a:sym typeface="Gill Sans"/>
              </a:rPr>
              <a:t>gwo</a:t>
            </a:r>
            <a:r>
              <a:rPr lang="fr-FR" sz="1800" dirty="0">
                <a:latin typeface="Gill Sans"/>
                <a:ea typeface="Gill Sans"/>
                <a:cs typeface="Gill Sans"/>
                <a:sym typeface="Gill Sans"/>
              </a:rPr>
              <a:t> </a:t>
            </a:r>
            <a:r>
              <a:rPr lang="fr-FR" sz="1800" dirty="0" err="1">
                <a:latin typeface="Gill Sans"/>
                <a:ea typeface="Gill Sans"/>
                <a:cs typeface="Gill Sans"/>
                <a:sym typeface="Gill Sans"/>
              </a:rPr>
              <a:t>kontribisyon</a:t>
            </a:r>
            <a:r>
              <a:rPr lang="fr-FR" sz="1800" dirty="0">
                <a:latin typeface="Gill Sans"/>
                <a:ea typeface="Gill Sans"/>
                <a:cs typeface="Gill Sans"/>
                <a:sym typeface="Gill Sans"/>
              </a:rPr>
              <a:t> nan </a:t>
            </a:r>
            <a:r>
              <a:rPr lang="fr-FR" sz="1800" dirty="0" err="1">
                <a:latin typeface="Gill Sans"/>
                <a:ea typeface="Gill Sans"/>
                <a:cs typeface="Gill Sans"/>
                <a:sym typeface="Gill Sans"/>
              </a:rPr>
              <a:t>reyalizasyon</a:t>
            </a:r>
            <a:r>
              <a:rPr lang="fr-FR" sz="1800" dirty="0">
                <a:latin typeface="Gill Sans"/>
                <a:ea typeface="Gill Sans"/>
                <a:cs typeface="Gill Sans"/>
                <a:sym typeface="Gill Sans"/>
              </a:rPr>
              <a:t> </a:t>
            </a:r>
            <a:r>
              <a:rPr lang="fr-FR" sz="1800" dirty="0" err="1">
                <a:latin typeface="Gill Sans"/>
                <a:ea typeface="Gill Sans"/>
                <a:cs typeface="Gill Sans"/>
                <a:sym typeface="Gill Sans"/>
              </a:rPr>
              <a:t>aktivite</a:t>
            </a:r>
            <a:r>
              <a:rPr lang="fr-FR" sz="1800" dirty="0">
                <a:latin typeface="Gill Sans"/>
                <a:ea typeface="Gill Sans"/>
                <a:cs typeface="Gill Sans"/>
                <a:sym typeface="Gill Sans"/>
              </a:rPr>
              <a:t> yo</a:t>
            </a:r>
            <a:endParaRPr dirty="0"/>
          </a:p>
          <a:p>
            <a:pPr marL="742950" lvl="1" indent="-171450" algn="l" rtl="0">
              <a:spcBef>
                <a:spcPts val="360"/>
              </a:spcBef>
              <a:spcAft>
                <a:spcPts val="0"/>
              </a:spcAft>
              <a:buClr>
                <a:schemeClr val="dk1"/>
              </a:buClr>
              <a:buSzPts val="1800"/>
              <a:buFont typeface="Arial"/>
              <a:buNone/>
            </a:pPr>
            <a:endParaRPr sz="1800" dirty="0">
              <a:latin typeface="Gill Sans"/>
              <a:ea typeface="Gill Sans"/>
              <a:cs typeface="Gill Sans"/>
              <a:sym typeface="Gill Sans"/>
            </a:endParaRPr>
          </a:p>
          <a:p>
            <a:pPr marL="742950" lvl="1" indent="-285750" algn="l" rtl="0">
              <a:spcBef>
                <a:spcPts val="360"/>
              </a:spcBef>
              <a:spcAft>
                <a:spcPts val="0"/>
              </a:spcAft>
              <a:buClr>
                <a:schemeClr val="dk1"/>
              </a:buClr>
              <a:buSzPts val="1800"/>
              <a:buFont typeface="Arial"/>
              <a:buChar char="•"/>
            </a:pPr>
            <a:r>
              <a:rPr lang="fr-FR" sz="1800" dirty="0" err="1">
                <a:latin typeface="Gill Sans"/>
                <a:ea typeface="Gill Sans"/>
                <a:cs typeface="Gill Sans"/>
                <a:sym typeface="Gill Sans"/>
              </a:rPr>
              <a:t>Apwi</a:t>
            </a:r>
            <a:r>
              <a:rPr lang="fr-FR" sz="1800" dirty="0">
                <a:latin typeface="Gill Sans"/>
                <a:ea typeface="Gill Sans"/>
                <a:cs typeface="Gill Sans"/>
                <a:sym typeface="Gill Sans"/>
              </a:rPr>
              <a:t> </a:t>
            </a:r>
            <a:r>
              <a:rPr lang="fr-FR" sz="1800" dirty="0" err="1">
                <a:latin typeface="Gill Sans"/>
                <a:ea typeface="Gill Sans"/>
                <a:cs typeface="Gill Sans"/>
                <a:sym typeface="Gill Sans"/>
              </a:rPr>
              <a:t>pwogram</a:t>
            </a:r>
            <a:r>
              <a:rPr lang="fr-FR" sz="1800" dirty="0">
                <a:latin typeface="Gill Sans"/>
                <a:ea typeface="Gill Sans"/>
                <a:cs typeface="Gill Sans"/>
                <a:sym typeface="Gill Sans"/>
              </a:rPr>
              <a:t> nan a </a:t>
            </a:r>
            <a:r>
              <a:rPr lang="fr-FR" sz="1800" dirty="0" err="1">
                <a:latin typeface="Gill Sans"/>
                <a:ea typeface="Gill Sans"/>
                <a:cs typeface="Gill Sans"/>
                <a:sym typeface="Gill Sans"/>
              </a:rPr>
              <a:t>ap</a:t>
            </a:r>
            <a:r>
              <a:rPr lang="fr-FR" sz="1800" dirty="0">
                <a:latin typeface="Gill Sans"/>
                <a:ea typeface="Gill Sans"/>
                <a:cs typeface="Gill Sans"/>
                <a:sym typeface="Gill Sans"/>
              </a:rPr>
              <a:t> bay la </a:t>
            </a:r>
            <a:r>
              <a:rPr lang="fr-FR" sz="1800" dirty="0" err="1">
                <a:latin typeface="Gill Sans"/>
                <a:ea typeface="Gill Sans"/>
                <a:cs typeface="Gill Sans"/>
                <a:sym typeface="Gill Sans"/>
              </a:rPr>
              <a:t>vini</a:t>
            </a:r>
            <a:r>
              <a:rPr lang="fr-FR" sz="1800" dirty="0">
                <a:latin typeface="Gill Sans"/>
                <a:ea typeface="Gill Sans"/>
                <a:cs typeface="Gill Sans"/>
                <a:sym typeface="Gill Sans"/>
              </a:rPr>
              <a:t> sou </a:t>
            </a:r>
            <a:r>
              <a:rPr lang="fr-FR" sz="1800" dirty="0" err="1">
                <a:latin typeface="Gill Sans"/>
                <a:ea typeface="Gill Sans"/>
                <a:cs typeface="Gill Sans"/>
                <a:sym typeface="Gill Sans"/>
              </a:rPr>
              <a:t>fòm</a:t>
            </a:r>
            <a:r>
              <a:rPr lang="fr-FR" sz="1800" dirty="0">
                <a:latin typeface="Gill Sans"/>
                <a:ea typeface="Gill Sans"/>
                <a:cs typeface="Gill Sans"/>
                <a:sym typeface="Gill Sans"/>
              </a:rPr>
              <a:t> « </a:t>
            </a:r>
            <a:r>
              <a:rPr lang="fr-FR" sz="1800" b="1" dirty="0" err="1">
                <a:latin typeface="Gill Sans"/>
                <a:ea typeface="Gill Sans"/>
                <a:cs typeface="Gill Sans"/>
                <a:sym typeface="Gill Sans"/>
              </a:rPr>
              <a:t>yon</a:t>
            </a:r>
            <a:r>
              <a:rPr lang="fr-FR" sz="1800" b="1" dirty="0">
                <a:latin typeface="Gill Sans"/>
                <a:ea typeface="Gill Sans"/>
                <a:cs typeface="Gill Sans"/>
                <a:sym typeface="Gill Sans"/>
              </a:rPr>
              <a:t> </a:t>
            </a:r>
            <a:r>
              <a:rPr lang="fr-FR" sz="1800" b="1" dirty="0" err="1">
                <a:latin typeface="Gill Sans"/>
                <a:ea typeface="Gill Sans"/>
                <a:cs typeface="Gill Sans"/>
                <a:sym typeface="Gill Sans"/>
              </a:rPr>
              <a:t>sipò</a:t>
            </a:r>
            <a:r>
              <a:rPr lang="fr-FR" sz="1800" b="1" dirty="0">
                <a:latin typeface="Gill Sans"/>
                <a:ea typeface="Gill Sans"/>
                <a:cs typeface="Gill Sans"/>
                <a:sym typeface="Gill Sans"/>
              </a:rPr>
              <a:t> </a:t>
            </a:r>
            <a:r>
              <a:rPr lang="fr-FR" sz="1800" b="1" dirty="0" err="1">
                <a:latin typeface="Gill Sans"/>
                <a:ea typeface="Gill Sans"/>
                <a:cs typeface="Gill Sans"/>
                <a:sym typeface="Gill Sans"/>
              </a:rPr>
              <a:t>lejè</a:t>
            </a:r>
            <a:r>
              <a:rPr lang="fr-FR" sz="1800" b="1" dirty="0">
                <a:latin typeface="Gill Sans"/>
                <a:ea typeface="Gill Sans"/>
                <a:cs typeface="Gill Sans"/>
                <a:sym typeface="Gill Sans"/>
              </a:rPr>
              <a:t> </a:t>
            </a:r>
            <a:r>
              <a:rPr lang="fr-FR" sz="1800" dirty="0">
                <a:latin typeface="Gill Sans"/>
                <a:ea typeface="Gill Sans"/>
                <a:cs typeface="Gill Sans"/>
                <a:sym typeface="Gill Sans"/>
              </a:rPr>
              <a:t>» men </a:t>
            </a:r>
            <a:r>
              <a:rPr lang="fr-FR" sz="1800" dirty="0" err="1">
                <a:latin typeface="Gill Sans"/>
                <a:ea typeface="Gill Sans"/>
                <a:cs typeface="Gill Sans"/>
                <a:sym typeface="Gill Sans"/>
              </a:rPr>
              <a:t>ki</a:t>
            </a:r>
            <a:r>
              <a:rPr lang="fr-FR" sz="1800" dirty="0">
                <a:latin typeface="Gill Sans"/>
                <a:ea typeface="Gill Sans"/>
                <a:cs typeface="Gill Sans"/>
                <a:sym typeface="Gill Sans"/>
              </a:rPr>
              <a:t> </a:t>
            </a:r>
            <a:r>
              <a:rPr lang="fr-FR" sz="1800" dirty="0" err="1">
                <a:latin typeface="Gill Sans"/>
                <a:ea typeface="Gill Sans"/>
                <a:cs typeface="Gill Sans"/>
                <a:sym typeface="Gill Sans"/>
              </a:rPr>
              <a:t>efikas</a:t>
            </a:r>
            <a:endParaRPr sz="1800" dirty="0">
              <a:latin typeface="Gill Sans"/>
              <a:ea typeface="Gill Sans"/>
              <a:cs typeface="Gill Sans"/>
              <a:sym typeface="Gill Sans"/>
            </a:endParaRPr>
          </a:p>
          <a:p>
            <a:pPr marL="1200150" lvl="2" indent="-285750" algn="l" rtl="0">
              <a:spcBef>
                <a:spcPts val="360"/>
              </a:spcBef>
              <a:spcAft>
                <a:spcPts val="0"/>
              </a:spcAft>
              <a:buClr>
                <a:schemeClr val="dk1"/>
              </a:buClr>
              <a:buSzPts val="1800"/>
              <a:buFont typeface="Arial"/>
              <a:buChar char="•"/>
            </a:pPr>
            <a:r>
              <a:rPr lang="fr-FR" sz="1800" dirty="0" err="1">
                <a:latin typeface="Gill Sans"/>
                <a:ea typeface="Gill Sans"/>
                <a:cs typeface="Gill Sans"/>
                <a:sym typeface="Gill Sans"/>
              </a:rPr>
              <a:t>Sipò</a:t>
            </a:r>
            <a:r>
              <a:rPr lang="fr-FR" sz="1800" dirty="0">
                <a:latin typeface="Gill Sans"/>
                <a:ea typeface="Gill Sans"/>
                <a:cs typeface="Gill Sans"/>
                <a:sym typeface="Gill Sans"/>
              </a:rPr>
              <a:t> sa </a:t>
            </a:r>
            <a:r>
              <a:rPr lang="fr-FR" sz="1800" dirty="0" err="1">
                <a:latin typeface="Gill Sans"/>
                <a:ea typeface="Gill Sans"/>
                <a:cs typeface="Gill Sans"/>
                <a:sym typeface="Gill Sans"/>
              </a:rPr>
              <a:t>gen</a:t>
            </a:r>
            <a:r>
              <a:rPr lang="fr-FR" sz="1800" dirty="0">
                <a:latin typeface="Gill Sans"/>
                <a:ea typeface="Gill Sans"/>
                <a:cs typeface="Gill Sans"/>
                <a:sym typeface="Gill Sans"/>
              </a:rPr>
              <a:t> </a:t>
            </a:r>
            <a:r>
              <a:rPr lang="fr-FR" sz="1800" dirty="0" err="1">
                <a:latin typeface="Gill Sans"/>
                <a:ea typeface="Gill Sans"/>
                <a:cs typeface="Gill Sans"/>
                <a:sym typeface="Gill Sans"/>
              </a:rPr>
              <a:t>ladan</a:t>
            </a:r>
            <a:r>
              <a:rPr lang="fr-FR" sz="1800" dirty="0">
                <a:latin typeface="Gill Sans"/>
                <a:ea typeface="Gill Sans"/>
                <a:cs typeface="Gill Sans"/>
                <a:sym typeface="Gill Sans"/>
              </a:rPr>
              <a:t>: </a:t>
            </a:r>
            <a:r>
              <a:rPr lang="fr-FR" sz="1800" dirty="0" err="1">
                <a:latin typeface="Gill Sans"/>
                <a:ea typeface="Gill Sans"/>
                <a:cs typeface="Gill Sans"/>
                <a:sym typeface="Gill Sans"/>
              </a:rPr>
              <a:t>konsèy</a:t>
            </a:r>
            <a:r>
              <a:rPr lang="fr-FR" sz="1800" dirty="0">
                <a:latin typeface="Gill Sans"/>
                <a:ea typeface="Gill Sans"/>
                <a:cs typeface="Gill Sans"/>
                <a:sym typeface="Gill Sans"/>
              </a:rPr>
              <a:t> </a:t>
            </a:r>
            <a:r>
              <a:rPr lang="fr-FR" sz="1800" dirty="0" err="1">
                <a:latin typeface="Gill Sans"/>
                <a:ea typeface="Gill Sans"/>
                <a:cs typeface="Gill Sans"/>
                <a:sym typeface="Gill Sans"/>
              </a:rPr>
              <a:t>ak</a:t>
            </a:r>
            <a:r>
              <a:rPr lang="fr-FR" sz="1800" dirty="0">
                <a:latin typeface="Gill Sans"/>
                <a:ea typeface="Gill Sans"/>
                <a:cs typeface="Gill Sans"/>
                <a:sym typeface="Gill Sans"/>
              </a:rPr>
              <a:t> </a:t>
            </a:r>
            <a:r>
              <a:rPr lang="fr-FR" sz="1800" dirty="0" err="1">
                <a:latin typeface="Gill Sans"/>
                <a:ea typeface="Gill Sans"/>
                <a:cs typeface="Gill Sans"/>
                <a:sym typeface="Gill Sans"/>
              </a:rPr>
              <a:t>akonpayman</a:t>
            </a:r>
            <a:r>
              <a:rPr lang="fr-FR" sz="1800" dirty="0">
                <a:latin typeface="Gill Sans"/>
                <a:ea typeface="Gill Sans"/>
                <a:cs typeface="Gill Sans"/>
                <a:sym typeface="Gill Sans"/>
              </a:rPr>
              <a:t>, </a:t>
            </a:r>
            <a:r>
              <a:rPr lang="fr-FR" sz="1800" dirty="0" err="1">
                <a:latin typeface="Gill Sans"/>
                <a:ea typeface="Gill Sans"/>
                <a:cs typeface="Gill Sans"/>
                <a:sym typeface="Gill Sans"/>
              </a:rPr>
              <a:t>ede</a:t>
            </a:r>
            <a:r>
              <a:rPr lang="fr-FR" sz="1800" dirty="0">
                <a:latin typeface="Gill Sans"/>
                <a:ea typeface="Gill Sans"/>
                <a:cs typeface="Gill Sans"/>
                <a:sym typeface="Gill Sans"/>
              </a:rPr>
              <a:t> </a:t>
            </a:r>
            <a:r>
              <a:rPr lang="fr-FR" sz="1800" dirty="0" err="1">
                <a:latin typeface="Gill Sans"/>
                <a:ea typeface="Gill Sans"/>
                <a:cs typeface="Gill Sans"/>
                <a:sym typeface="Gill Sans"/>
              </a:rPr>
              <a:t>aktè</a:t>
            </a:r>
            <a:r>
              <a:rPr lang="fr-FR" sz="1800" dirty="0">
                <a:latin typeface="Gill Sans"/>
                <a:ea typeface="Gill Sans"/>
                <a:cs typeface="Gill Sans"/>
                <a:sym typeface="Gill Sans"/>
              </a:rPr>
              <a:t> yo </a:t>
            </a:r>
            <a:r>
              <a:rPr lang="fr-FR" sz="1800" dirty="0" err="1">
                <a:latin typeface="Gill Sans"/>
                <a:ea typeface="Gill Sans"/>
                <a:cs typeface="Gill Sans"/>
                <a:sym typeface="Gill Sans"/>
              </a:rPr>
              <a:t>fè</a:t>
            </a:r>
            <a:r>
              <a:rPr lang="fr-FR" sz="1800" dirty="0">
                <a:latin typeface="Gill Sans"/>
                <a:ea typeface="Gill Sans"/>
                <a:cs typeface="Gill Sans"/>
                <a:sym typeface="Gill Sans"/>
              </a:rPr>
              <a:t> </a:t>
            </a:r>
            <a:r>
              <a:rPr lang="fr-FR" sz="1800" dirty="0" err="1">
                <a:latin typeface="Gill Sans"/>
                <a:ea typeface="Gill Sans"/>
                <a:cs typeface="Gill Sans"/>
                <a:sym typeface="Gill Sans"/>
              </a:rPr>
              <a:t>konekte</a:t>
            </a:r>
            <a:r>
              <a:rPr lang="fr-FR" sz="1800" dirty="0">
                <a:latin typeface="Gill Sans"/>
                <a:ea typeface="Gill Sans"/>
                <a:cs typeface="Gill Sans"/>
                <a:sym typeface="Gill Sans"/>
              </a:rPr>
              <a:t> </a:t>
            </a:r>
            <a:r>
              <a:rPr lang="fr-FR" sz="1800" dirty="0" err="1">
                <a:latin typeface="Gill Sans"/>
                <a:ea typeface="Gill Sans"/>
                <a:cs typeface="Gill Sans"/>
                <a:sym typeface="Gill Sans"/>
              </a:rPr>
              <a:t>ak</a:t>
            </a:r>
            <a:r>
              <a:rPr lang="fr-FR" sz="1800" dirty="0">
                <a:latin typeface="Gill Sans"/>
                <a:ea typeface="Gill Sans"/>
                <a:cs typeface="Gill Sans"/>
                <a:sym typeface="Gill Sans"/>
              </a:rPr>
              <a:t> </a:t>
            </a:r>
            <a:r>
              <a:rPr lang="fr-FR" sz="1800" dirty="0" err="1">
                <a:latin typeface="Gill Sans"/>
                <a:ea typeface="Gill Sans"/>
                <a:cs typeface="Gill Sans"/>
                <a:sym typeface="Gill Sans"/>
              </a:rPr>
              <a:t>lòt</a:t>
            </a:r>
            <a:r>
              <a:rPr lang="fr-FR" sz="1800" dirty="0">
                <a:latin typeface="Gill Sans"/>
                <a:ea typeface="Gill Sans"/>
                <a:cs typeface="Gill Sans"/>
                <a:sym typeface="Gill Sans"/>
              </a:rPr>
              <a:t> </a:t>
            </a:r>
            <a:r>
              <a:rPr lang="fr-FR" sz="1800" dirty="0" err="1">
                <a:latin typeface="Gill Sans"/>
                <a:ea typeface="Gill Sans"/>
                <a:cs typeface="Gill Sans"/>
                <a:sym typeface="Gill Sans"/>
              </a:rPr>
              <a:t>aktè</a:t>
            </a:r>
            <a:r>
              <a:rPr lang="fr-FR" sz="1800" dirty="0">
                <a:latin typeface="Gill Sans"/>
                <a:ea typeface="Gill Sans"/>
                <a:cs typeface="Gill Sans"/>
                <a:sym typeface="Gill Sans"/>
              </a:rPr>
              <a:t>, </a:t>
            </a:r>
            <a:r>
              <a:rPr lang="fr-FR" sz="1800" dirty="0" err="1">
                <a:latin typeface="Gill Sans"/>
                <a:ea typeface="Gill Sans"/>
                <a:cs typeface="Gill Sans"/>
                <a:sym typeface="Gill Sans"/>
              </a:rPr>
              <a:t>olye</a:t>
            </a:r>
            <a:r>
              <a:rPr lang="fr-FR" sz="1800" dirty="0">
                <a:latin typeface="Gill Sans"/>
                <a:ea typeface="Gill Sans"/>
                <a:cs typeface="Gill Sans"/>
                <a:sym typeface="Gill Sans"/>
              </a:rPr>
              <a:t> de bay </a:t>
            </a:r>
            <a:r>
              <a:rPr lang="fr-FR" sz="1800" dirty="0" err="1">
                <a:latin typeface="Gill Sans"/>
                <a:ea typeface="Gill Sans"/>
                <a:cs typeface="Gill Sans"/>
                <a:sym typeface="Gill Sans"/>
              </a:rPr>
              <a:t>selman</a:t>
            </a:r>
            <a:r>
              <a:rPr lang="fr-FR" sz="1800" dirty="0">
                <a:latin typeface="Gill Sans"/>
                <a:ea typeface="Gill Sans"/>
                <a:cs typeface="Gill Sans"/>
                <a:sym typeface="Gill Sans"/>
              </a:rPr>
              <a:t> </a:t>
            </a:r>
            <a:r>
              <a:rPr lang="fr-FR" sz="1800" dirty="0" err="1">
                <a:latin typeface="Gill Sans"/>
                <a:ea typeface="Gill Sans"/>
                <a:cs typeface="Gill Sans"/>
                <a:sym typeface="Gill Sans"/>
              </a:rPr>
              <a:t>èd</a:t>
            </a:r>
            <a:r>
              <a:rPr lang="fr-FR" sz="1800" dirty="0">
                <a:latin typeface="Gill Sans"/>
                <a:ea typeface="Gill Sans"/>
                <a:cs typeface="Gill Sans"/>
                <a:sym typeface="Gill Sans"/>
              </a:rPr>
              <a:t> </a:t>
            </a:r>
            <a:r>
              <a:rPr lang="fr-FR" sz="1800" dirty="0" err="1">
                <a:latin typeface="Gill Sans"/>
                <a:ea typeface="Gill Sans"/>
                <a:cs typeface="Gill Sans"/>
                <a:sym typeface="Gill Sans"/>
              </a:rPr>
              <a:t>ak</a:t>
            </a:r>
            <a:r>
              <a:rPr lang="fr-FR" sz="1800" dirty="0">
                <a:latin typeface="Gill Sans"/>
                <a:ea typeface="Gill Sans"/>
                <a:cs typeface="Gill Sans"/>
                <a:sym typeface="Gill Sans"/>
              </a:rPr>
              <a:t> </a:t>
            </a:r>
            <a:r>
              <a:rPr lang="fr-FR" sz="1800" dirty="0" err="1">
                <a:latin typeface="Gill Sans"/>
                <a:ea typeface="Gill Sans"/>
                <a:cs typeface="Gill Sans"/>
                <a:sym typeface="Gill Sans"/>
              </a:rPr>
              <a:t>sibvansyon</a:t>
            </a:r>
            <a:r>
              <a:rPr lang="fr-FR" sz="1800" dirty="0">
                <a:latin typeface="Gill Sans"/>
                <a:ea typeface="Gill Sans"/>
                <a:cs typeface="Gill Sans"/>
                <a:sym typeface="Gill Sans"/>
              </a:rPr>
              <a:t> </a:t>
            </a:r>
            <a:r>
              <a:rPr lang="fr-FR" sz="1800" dirty="0" err="1">
                <a:latin typeface="Gill Sans"/>
                <a:ea typeface="Gill Sans"/>
                <a:cs typeface="Gill Sans"/>
                <a:sym typeface="Gill Sans"/>
              </a:rPr>
              <a:t>ki</a:t>
            </a:r>
            <a:r>
              <a:rPr lang="fr-FR" sz="1800" dirty="0">
                <a:latin typeface="Gill Sans"/>
                <a:ea typeface="Gill Sans"/>
                <a:cs typeface="Gill Sans"/>
                <a:sym typeface="Gill Sans"/>
              </a:rPr>
              <a:t> ka </a:t>
            </a:r>
            <a:r>
              <a:rPr lang="fr-FR" sz="1800" dirty="0" err="1">
                <a:latin typeface="Gill Sans"/>
                <a:ea typeface="Gill Sans"/>
                <a:cs typeface="Gill Sans"/>
                <a:sym typeface="Gill Sans"/>
              </a:rPr>
              <a:t>lakoz</a:t>
            </a:r>
            <a:r>
              <a:rPr lang="fr-FR" sz="1800" dirty="0">
                <a:latin typeface="Gill Sans"/>
                <a:ea typeface="Gill Sans"/>
                <a:cs typeface="Gill Sans"/>
                <a:sym typeface="Gill Sans"/>
              </a:rPr>
              <a:t> </a:t>
            </a:r>
            <a:r>
              <a:rPr lang="fr-FR" sz="1800" dirty="0" err="1">
                <a:latin typeface="Gill Sans"/>
                <a:ea typeface="Gill Sans"/>
                <a:cs typeface="Gill Sans"/>
                <a:sym typeface="Gill Sans"/>
              </a:rPr>
              <a:t>distòsyon</a:t>
            </a:r>
            <a:r>
              <a:rPr lang="fr-FR" sz="1800" dirty="0">
                <a:latin typeface="Gill Sans"/>
                <a:ea typeface="Gill Sans"/>
                <a:cs typeface="Gill Sans"/>
                <a:sym typeface="Gill Sans"/>
              </a:rPr>
              <a:t> </a:t>
            </a:r>
            <a:r>
              <a:rPr lang="fr-FR" sz="1800" dirty="0" err="1">
                <a:latin typeface="Gill Sans"/>
                <a:ea typeface="Gill Sans"/>
                <a:cs typeface="Gill Sans"/>
                <a:sym typeface="Gill Sans"/>
              </a:rPr>
              <a:t>ak</a:t>
            </a:r>
            <a:r>
              <a:rPr lang="fr-FR" sz="1800" dirty="0">
                <a:latin typeface="Gill Sans"/>
                <a:ea typeface="Gill Sans"/>
                <a:cs typeface="Gill Sans"/>
                <a:sym typeface="Gill Sans"/>
              </a:rPr>
              <a:t> </a:t>
            </a:r>
            <a:r>
              <a:rPr lang="fr-FR" sz="1800" dirty="0" err="1">
                <a:latin typeface="Gill Sans"/>
                <a:ea typeface="Gill Sans"/>
                <a:cs typeface="Gill Sans"/>
                <a:sym typeface="Gill Sans"/>
              </a:rPr>
              <a:t>pètibasyon</a:t>
            </a:r>
            <a:r>
              <a:rPr lang="fr-FR" sz="1800" dirty="0">
                <a:latin typeface="Gill Sans"/>
                <a:ea typeface="Gill Sans"/>
                <a:cs typeface="Gill Sans"/>
                <a:sym typeface="Gill Sans"/>
              </a:rPr>
              <a:t> sou Mache a</a:t>
            </a:r>
            <a:endParaRPr sz="1800" i="0" u="none" strike="noStrike" dirty="0">
              <a:solidFill>
                <a:srgbClr val="6C6463"/>
              </a:solidFill>
              <a:latin typeface="Gill Sans"/>
              <a:ea typeface="Gill Sans"/>
              <a:cs typeface="Gill Sans"/>
              <a:sym typeface="Gill Sans"/>
            </a:endParaRPr>
          </a:p>
          <a:p>
            <a:pPr marL="742950" lvl="1" indent="-171450" algn="l" rtl="0">
              <a:spcBef>
                <a:spcPts val="360"/>
              </a:spcBef>
              <a:spcAft>
                <a:spcPts val="0"/>
              </a:spcAft>
              <a:buClr>
                <a:schemeClr val="dk1"/>
              </a:buClr>
              <a:buSzPts val="1800"/>
              <a:buFont typeface="Arial"/>
              <a:buNone/>
            </a:pPr>
            <a:endParaRPr sz="1800" i="0" u="none" strike="noStrike" dirty="0">
              <a:solidFill>
                <a:srgbClr val="6C6463"/>
              </a:solidFill>
              <a:latin typeface="Gill Sans"/>
              <a:ea typeface="Gill Sans"/>
              <a:cs typeface="Gill Sans"/>
              <a:sym typeface="Gill Sans"/>
            </a:endParaRPr>
          </a:p>
          <a:p>
            <a:pPr marL="457200" lvl="1" indent="0" algn="l" rtl="0">
              <a:spcBef>
                <a:spcPts val="360"/>
              </a:spcBef>
              <a:spcAft>
                <a:spcPts val="0"/>
              </a:spcAft>
              <a:buClr>
                <a:schemeClr val="dk1"/>
              </a:buClr>
              <a:buSzPts val="1800"/>
              <a:buNone/>
            </a:pPr>
            <a:endParaRPr sz="1800" i="0" u="none" strike="noStrike" dirty="0">
              <a:solidFill>
                <a:srgbClr val="6C6463"/>
              </a:solidFill>
              <a:latin typeface="Gill Sans"/>
              <a:ea typeface="Gill Sans"/>
              <a:cs typeface="Gill Sans"/>
              <a:sym typeface="Gill Sans"/>
            </a:endParaRPr>
          </a:p>
          <a:p>
            <a:pPr marL="742950" lvl="1" indent="-171450" algn="ctr" rtl="0">
              <a:spcBef>
                <a:spcPts val="360"/>
              </a:spcBef>
              <a:spcAft>
                <a:spcPts val="0"/>
              </a:spcAft>
              <a:buClr>
                <a:schemeClr val="dk1"/>
              </a:buClr>
              <a:buSzPts val="1800"/>
              <a:buFont typeface="Arial"/>
              <a:buNone/>
            </a:pPr>
            <a:endParaRPr sz="1800" b="0" i="0" u="none" strike="noStrike" dirty="0">
              <a:solidFill>
                <a:srgbClr val="6C6463"/>
              </a:solidFill>
              <a:latin typeface="Arial"/>
              <a:ea typeface="Arial"/>
              <a:cs typeface="Arial"/>
              <a:sym typeface="Arial"/>
            </a:endParaRPr>
          </a:p>
          <a:p>
            <a:pPr marL="742950" lvl="1" indent="-171450" algn="l" rtl="0">
              <a:spcBef>
                <a:spcPts val="360"/>
              </a:spcBef>
              <a:spcAft>
                <a:spcPts val="0"/>
              </a:spcAft>
              <a:buClr>
                <a:schemeClr val="dk1"/>
              </a:buClr>
              <a:buSzPts val="1800"/>
              <a:buFont typeface="Arial"/>
              <a:buNone/>
            </a:pPr>
            <a:endParaRPr sz="18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Google Shape;159;p9"/>
          <p:cNvSpPr txBox="1"/>
          <p:nvPr/>
        </p:nvSpPr>
        <p:spPr>
          <a:xfrm>
            <a:off x="442912" y="1357402"/>
            <a:ext cx="8258175" cy="850270"/>
          </a:xfrm>
          <a:prstGeom prst="rect">
            <a:avLst/>
          </a:prstGeom>
          <a:noFill/>
          <a:ln>
            <a:noFill/>
          </a:ln>
        </p:spPr>
        <p:txBody>
          <a:bodyPr spcFirstLastPara="1" wrap="square" lIns="68575" tIns="34275" rIns="68575" bIns="34275" anchor="ctr" anchorCtr="0">
            <a:normAutofit/>
          </a:bodyPr>
          <a:lstStyle/>
          <a:p>
            <a:pPr marL="0" marR="0" lvl="0" indent="0" algn="l" rtl="0">
              <a:lnSpc>
                <a:spcPct val="90000"/>
              </a:lnSpc>
              <a:spcBef>
                <a:spcPts val="0"/>
              </a:spcBef>
              <a:spcAft>
                <a:spcPts val="0"/>
              </a:spcAft>
              <a:buClr>
                <a:schemeClr val="dk1"/>
              </a:buClr>
              <a:buSzPts val="3900"/>
              <a:buFont typeface="Arial"/>
              <a:buNone/>
            </a:pPr>
            <a:endParaRPr sz="3900" b="0" i="0" u="none" strike="noStrike" cap="none">
              <a:solidFill>
                <a:srgbClr val="000000"/>
              </a:solidFill>
              <a:latin typeface="Gill Sans"/>
              <a:ea typeface="Gill Sans"/>
              <a:cs typeface="Gill Sans"/>
              <a:sym typeface="Gill Sans"/>
            </a:endParaRPr>
          </a:p>
        </p:txBody>
      </p:sp>
      <p:sp>
        <p:nvSpPr>
          <p:cNvPr id="160" name="Google Shape;160;p9"/>
          <p:cNvSpPr txBox="1"/>
          <p:nvPr/>
        </p:nvSpPr>
        <p:spPr>
          <a:xfrm>
            <a:off x="442911" y="1012313"/>
            <a:ext cx="8258175" cy="671696"/>
          </a:xfrm>
          <a:prstGeom prst="rect">
            <a:avLst/>
          </a:prstGeom>
          <a:noFill/>
          <a:ln>
            <a:noFill/>
          </a:ln>
        </p:spPr>
        <p:txBody>
          <a:bodyPr spcFirstLastPara="1" wrap="square" lIns="68575" tIns="34275" rIns="68575" bIns="34275" anchor="ctr" anchorCtr="0">
            <a:normAutofit/>
          </a:bodyPr>
          <a:lstStyle/>
          <a:p>
            <a:pPr marL="0" marR="0" lvl="0" indent="0" algn="ctr" rtl="0">
              <a:lnSpc>
                <a:spcPct val="90000"/>
              </a:lnSpc>
              <a:spcBef>
                <a:spcPts val="0"/>
              </a:spcBef>
              <a:spcAft>
                <a:spcPts val="0"/>
              </a:spcAft>
              <a:buClr>
                <a:schemeClr val="accent6"/>
              </a:buClr>
              <a:buSzPts val="2800"/>
              <a:buFont typeface="Arial"/>
              <a:buNone/>
            </a:pPr>
            <a:r>
              <a:rPr lang="fr-FR" sz="2800" i="0" u="none" strike="noStrike" cap="none">
                <a:solidFill>
                  <a:schemeClr val="accent6"/>
                </a:solidFill>
                <a:latin typeface="Gill Sans"/>
                <a:ea typeface="Gill Sans"/>
                <a:cs typeface="Gill Sans"/>
                <a:sym typeface="Gill Sans"/>
              </a:rPr>
              <a:t>RESOUS POU AKTE YO</a:t>
            </a:r>
            <a:endParaRPr sz="2800" i="0" u="none" strike="noStrike" cap="none">
              <a:solidFill>
                <a:schemeClr val="accent6"/>
              </a:solidFill>
              <a:latin typeface="Gill Sans"/>
              <a:ea typeface="Gill Sans"/>
              <a:cs typeface="Gill Sans"/>
              <a:sym typeface="Gill Sans"/>
            </a:endParaRPr>
          </a:p>
        </p:txBody>
      </p:sp>
      <p:grpSp>
        <p:nvGrpSpPr>
          <p:cNvPr id="161" name="Google Shape;161;p9"/>
          <p:cNvGrpSpPr/>
          <p:nvPr/>
        </p:nvGrpSpPr>
        <p:grpSpPr>
          <a:xfrm>
            <a:off x="384815" y="1716491"/>
            <a:ext cx="4447309" cy="4461404"/>
            <a:chOff x="240550" y="-511847"/>
            <a:chExt cx="3515360" cy="4116207"/>
          </a:xfrm>
        </p:grpSpPr>
        <p:sp>
          <p:nvSpPr>
            <p:cNvPr id="162" name="Google Shape;162;p9"/>
            <p:cNvSpPr txBox="1"/>
            <p:nvPr/>
          </p:nvSpPr>
          <p:spPr>
            <a:xfrm>
              <a:off x="240550" y="-511847"/>
              <a:ext cx="3515360" cy="4116207"/>
            </a:xfrm>
            <a:prstGeom prst="rect">
              <a:avLst/>
            </a:prstGeom>
            <a:solidFill>
              <a:schemeClr val="lt1"/>
            </a:solidFill>
            <a:ln>
              <a:noFill/>
            </a:ln>
          </p:spPr>
          <p:txBody>
            <a:bodyPr spcFirstLastPara="1" wrap="square" lIns="91425" tIns="45700" rIns="91425" bIns="45700" anchor="t" anchorCtr="0">
              <a:noAutofit/>
            </a:bodyPr>
            <a:lstStyle/>
            <a:p>
              <a:pPr marL="0" marR="0" lvl="0" indent="0" algn="l" rtl="0">
                <a:lnSpc>
                  <a:spcPct val="107000"/>
                </a:lnSpc>
                <a:spcBef>
                  <a:spcPts val="0"/>
                </a:spcBef>
                <a:spcAft>
                  <a:spcPts val="0"/>
                </a:spcAft>
                <a:buClr>
                  <a:srgbClr val="000000"/>
                </a:buClr>
                <a:buSzPts val="1400"/>
                <a:buFont typeface="Arial"/>
                <a:buNone/>
              </a:pPr>
              <a:r>
                <a:rPr lang="fr-FR" sz="1400" b="1" i="0" u="none" strike="noStrike" cap="none">
                  <a:solidFill>
                    <a:srgbClr val="4990A5"/>
                  </a:solidFill>
                  <a:latin typeface="Gill Sans"/>
                  <a:ea typeface="Gill Sans"/>
                  <a:cs typeface="Gill Sans"/>
                  <a:sym typeface="Gill Sans"/>
                </a:rPr>
                <a:t>Asistans  </a:t>
              </a:r>
              <a:r>
                <a:rPr lang="fr-FR" sz="1400" b="1">
                  <a:solidFill>
                    <a:srgbClr val="4990A5"/>
                  </a:solidFill>
                  <a:latin typeface="Gill Sans"/>
                  <a:ea typeface="Gill Sans"/>
                  <a:cs typeface="Gill Sans"/>
                  <a:sym typeface="Gill Sans"/>
                </a:rPr>
                <a:t>lejè </a:t>
              </a:r>
              <a:endParaRPr sz="1400" b="1">
                <a:solidFill>
                  <a:srgbClr val="4990A5"/>
                </a:solidFill>
                <a:latin typeface="Gill Sans"/>
                <a:ea typeface="Gill Sans"/>
                <a:cs typeface="Gill Sans"/>
                <a:sym typeface="Gill Sans"/>
              </a:endParaRPr>
            </a:p>
            <a:p>
              <a:pPr marL="457200" marR="0" lvl="0" indent="0" algn="l" rtl="0">
                <a:lnSpc>
                  <a:spcPct val="107000"/>
                </a:lnSpc>
                <a:spcBef>
                  <a:spcPts val="800"/>
                </a:spcBef>
                <a:spcAft>
                  <a:spcPts val="0"/>
                </a:spcAft>
                <a:buNone/>
              </a:pPr>
              <a:r>
                <a:rPr lang="fr-FR" sz="1400" b="1" i="0" u="none" strike="noStrike" cap="none">
                  <a:solidFill>
                    <a:srgbClr val="000000"/>
                  </a:solidFill>
                  <a:latin typeface="Gill Sans"/>
                  <a:ea typeface="Gill Sans"/>
                  <a:cs typeface="Gill Sans"/>
                  <a:sym typeface="Gill Sans"/>
                </a:rPr>
                <a:t>Rasanble Aktè yo/ Mete Aktè yo an Rezo </a:t>
              </a:r>
              <a:r>
                <a:rPr lang="fr-FR" sz="1400" b="1">
                  <a:solidFill>
                    <a:srgbClr val="000000"/>
                  </a:solidFill>
                  <a:latin typeface="Gill Sans"/>
                  <a:ea typeface="Gill Sans"/>
                  <a:cs typeface="Gill Sans"/>
                  <a:sym typeface="Gill Sans"/>
                </a:rPr>
                <a:t> </a:t>
              </a:r>
              <a:r>
                <a:rPr lang="fr-FR" sz="1400">
                  <a:solidFill>
                    <a:schemeClr val="dk1"/>
                  </a:solidFill>
                  <a:latin typeface="Gill Sans"/>
                  <a:ea typeface="Gill Sans"/>
                  <a:cs typeface="Gill Sans"/>
                  <a:sym typeface="Gill Sans"/>
                </a:rPr>
                <a:t>pou ranfòse koneksyon ak koperasyon </a:t>
              </a:r>
              <a:endParaRPr/>
            </a:p>
            <a:p>
              <a:pPr marL="457200" marR="0" lvl="0" indent="0" algn="l" rtl="0">
                <a:lnSpc>
                  <a:spcPct val="107000"/>
                </a:lnSpc>
                <a:spcBef>
                  <a:spcPts val="800"/>
                </a:spcBef>
                <a:spcAft>
                  <a:spcPts val="0"/>
                </a:spcAft>
                <a:buNone/>
              </a:pPr>
              <a:r>
                <a:rPr lang="fr-FR" sz="1400" b="0" i="0" u="none" strike="noStrike" cap="none">
                  <a:solidFill>
                    <a:srgbClr val="000000"/>
                  </a:solidFill>
                  <a:latin typeface="Gill Sans"/>
                  <a:ea typeface="Gill Sans"/>
                  <a:cs typeface="Gill Sans"/>
                  <a:sym typeface="Gill Sans"/>
                </a:rPr>
                <a:t> </a:t>
              </a:r>
              <a:r>
                <a:rPr lang="fr-FR" sz="1400" b="1">
                  <a:solidFill>
                    <a:srgbClr val="000000"/>
                  </a:solidFill>
                  <a:latin typeface="Gill Sans"/>
                  <a:ea typeface="Gill Sans"/>
                  <a:cs typeface="Gill Sans"/>
                  <a:sym typeface="Gill Sans"/>
                </a:rPr>
                <a:t>Etid  Mache </a:t>
              </a:r>
              <a:r>
                <a:rPr lang="fr-FR" sz="1400">
                  <a:solidFill>
                    <a:srgbClr val="000000"/>
                  </a:solidFill>
                  <a:latin typeface="Gill Sans"/>
                  <a:ea typeface="Gill Sans"/>
                  <a:cs typeface="Gill Sans"/>
                  <a:sym typeface="Gill Sans"/>
                </a:rPr>
                <a:t>(e.g., rechèch ki pwofitab ak anpil aktè, tankou rechèch sou manje lokal ki bon pou bèt, zèb ki adapte ak kondisyon klima yo, ou byen espès bèt ki adapte pou chak zòn).</a:t>
              </a:r>
              <a:endParaRPr sz="1400">
                <a:solidFill>
                  <a:srgbClr val="000000"/>
                </a:solidFill>
                <a:latin typeface="Gill Sans"/>
                <a:ea typeface="Gill Sans"/>
                <a:cs typeface="Gill Sans"/>
                <a:sym typeface="Gill Sans"/>
              </a:endParaRPr>
            </a:p>
            <a:p>
              <a:pPr marL="457200" marR="0" lvl="0" indent="0" algn="l" rtl="0">
                <a:lnSpc>
                  <a:spcPct val="107000"/>
                </a:lnSpc>
                <a:spcBef>
                  <a:spcPts val="800"/>
                </a:spcBef>
                <a:spcAft>
                  <a:spcPts val="0"/>
                </a:spcAft>
                <a:buClr>
                  <a:srgbClr val="000000"/>
                </a:buClr>
                <a:buSzPts val="1400"/>
                <a:buFont typeface="Arial"/>
                <a:buNone/>
              </a:pPr>
              <a:r>
                <a:rPr lang="fr-FR" sz="1400" b="0" i="0" u="none" strike="noStrike" cap="none">
                  <a:solidFill>
                    <a:srgbClr val="000000"/>
                  </a:solidFill>
                  <a:latin typeface="Gill Sans"/>
                  <a:ea typeface="Gill Sans"/>
                  <a:cs typeface="Gill Sans"/>
                  <a:sym typeface="Gill Sans"/>
                </a:rPr>
                <a:t> </a:t>
              </a:r>
              <a:r>
                <a:rPr lang="fr-FR" sz="1400" b="1">
                  <a:solidFill>
                    <a:srgbClr val="000000"/>
                  </a:solidFill>
                  <a:latin typeface="Gill Sans"/>
                  <a:ea typeface="Gill Sans"/>
                  <a:cs typeface="Gill Sans"/>
                  <a:sym typeface="Gill Sans"/>
                </a:rPr>
                <a:t>Kotching ak Konpayman dirèk Ekip PARE ap bay</a:t>
              </a:r>
              <a:endParaRPr sz="1400">
                <a:solidFill>
                  <a:srgbClr val="000000"/>
                </a:solidFill>
                <a:latin typeface="Gill Sans"/>
                <a:ea typeface="Gill Sans"/>
                <a:cs typeface="Gill Sans"/>
                <a:sym typeface="Gill Sans"/>
              </a:endParaRPr>
            </a:p>
            <a:p>
              <a:pPr marL="457200" marR="0" lvl="0" indent="0" algn="l" rtl="0">
                <a:lnSpc>
                  <a:spcPct val="107000"/>
                </a:lnSpc>
                <a:spcBef>
                  <a:spcPts val="800"/>
                </a:spcBef>
                <a:spcAft>
                  <a:spcPts val="0"/>
                </a:spcAft>
                <a:buClr>
                  <a:srgbClr val="000000"/>
                </a:buClr>
                <a:buSzPts val="100"/>
                <a:buFont typeface="Arial"/>
                <a:buNone/>
              </a:pPr>
              <a:endParaRPr sz="100" b="0" i="0" u="none" strike="noStrike" cap="none">
                <a:solidFill>
                  <a:srgbClr val="000000"/>
                </a:solidFill>
                <a:latin typeface="Gill Sans"/>
                <a:ea typeface="Gill Sans"/>
                <a:cs typeface="Gill Sans"/>
                <a:sym typeface="Gill Sans"/>
              </a:endParaRPr>
            </a:p>
            <a:p>
              <a:pPr marL="457200" marR="0" lvl="0" indent="0" algn="l" rtl="0">
                <a:lnSpc>
                  <a:spcPct val="107000"/>
                </a:lnSpc>
                <a:spcBef>
                  <a:spcPts val="800"/>
                </a:spcBef>
                <a:spcAft>
                  <a:spcPts val="0"/>
                </a:spcAft>
                <a:buClr>
                  <a:srgbClr val="000000"/>
                </a:buClr>
                <a:buSzPts val="1400"/>
                <a:buFont typeface="Arial"/>
                <a:buNone/>
              </a:pPr>
              <a:r>
                <a:rPr lang="fr-FR" sz="1400" b="1" i="0" u="none" strike="noStrike" cap="none">
                  <a:solidFill>
                    <a:srgbClr val="000000"/>
                  </a:solidFill>
                  <a:latin typeface="Gill Sans"/>
                  <a:ea typeface="Gill Sans"/>
                  <a:cs typeface="Gill Sans"/>
                  <a:sym typeface="Gill Sans"/>
                </a:rPr>
                <a:t>Ekspètiz Teknik </a:t>
              </a:r>
              <a:r>
                <a:rPr lang="fr-FR" sz="1400" b="0" i="0" u="none" strike="noStrike" cap="none">
                  <a:solidFill>
                    <a:srgbClr val="000000"/>
                  </a:solidFill>
                  <a:latin typeface="Gill Sans"/>
                  <a:ea typeface="Gill Sans"/>
                  <a:cs typeface="Gill Sans"/>
                  <a:sym typeface="Gill Sans"/>
                </a:rPr>
                <a:t>(asistans teknik pou konble konpetans ak savwafè </a:t>
              </a:r>
              <a:r>
                <a:rPr lang="fr-FR" sz="1400">
                  <a:solidFill>
                    <a:srgbClr val="000000"/>
                  </a:solidFill>
                  <a:latin typeface="Gill Sans"/>
                  <a:ea typeface="Gill Sans"/>
                  <a:cs typeface="Gill Sans"/>
                  <a:sym typeface="Gill Sans"/>
                </a:rPr>
                <a:t>aktè yo</a:t>
              </a:r>
              <a:r>
                <a:rPr lang="fr-FR" sz="1400" b="0" i="0" u="none" strike="noStrike" cap="none">
                  <a:solidFill>
                    <a:srgbClr val="000000"/>
                  </a:solidFill>
                  <a:latin typeface="Gill Sans"/>
                  <a:ea typeface="Gill Sans"/>
                  <a:cs typeface="Gill Sans"/>
                  <a:sym typeface="Gill Sans"/>
                </a:rPr>
                <a:t>)</a:t>
              </a:r>
              <a:endParaRPr sz="1400" b="0" i="0" u="none" strike="noStrike" cap="none">
                <a:solidFill>
                  <a:srgbClr val="000000"/>
                </a:solidFill>
                <a:latin typeface="Gill Sans"/>
                <a:ea typeface="Gill Sans"/>
                <a:cs typeface="Gill Sans"/>
                <a:sym typeface="Gill Sans"/>
              </a:endParaRPr>
            </a:p>
            <a:p>
              <a:pPr marL="457200" marR="0" lvl="0" indent="0" algn="l" rtl="0">
                <a:lnSpc>
                  <a:spcPct val="107000"/>
                </a:lnSpc>
                <a:spcBef>
                  <a:spcPts val="800"/>
                </a:spcBef>
                <a:spcAft>
                  <a:spcPts val="0"/>
                </a:spcAft>
                <a:buClr>
                  <a:srgbClr val="000000"/>
                </a:buClr>
                <a:buSzPts val="1400"/>
                <a:buFont typeface="Arial"/>
                <a:buNone/>
              </a:pPr>
              <a:r>
                <a:rPr lang="fr-FR" sz="1400" b="1" i="0" u="none" strike="noStrike" cap="none">
                  <a:solidFill>
                    <a:srgbClr val="000000"/>
                  </a:solidFill>
                  <a:latin typeface="Gill Sans"/>
                  <a:ea typeface="Gill Sans"/>
                  <a:cs typeface="Gill Sans"/>
                  <a:sym typeface="Gill Sans"/>
                </a:rPr>
                <a:t>Vizit Echanj </a:t>
              </a:r>
              <a:r>
                <a:rPr lang="fr-FR" sz="1400" i="0" u="none" strike="noStrike" cap="none">
                  <a:solidFill>
                    <a:srgbClr val="000000"/>
                  </a:solidFill>
                  <a:latin typeface="Gill Sans"/>
                  <a:ea typeface="Gill Sans"/>
                  <a:cs typeface="Gill Sans"/>
                  <a:sym typeface="Gill Sans"/>
                </a:rPr>
                <a:t>pou prezante e pata</a:t>
              </a:r>
              <a:r>
                <a:rPr lang="fr-FR" sz="1400">
                  <a:solidFill>
                    <a:srgbClr val="000000"/>
                  </a:solidFill>
                  <a:latin typeface="Gill Sans"/>
                  <a:ea typeface="Gill Sans"/>
                  <a:cs typeface="Gill Sans"/>
                  <a:sym typeface="Gill Sans"/>
                </a:rPr>
                <a:t>je pratik inovan e ankouraje lot aktè adopte apwòch sa yo </a:t>
              </a:r>
              <a:endParaRPr/>
            </a:p>
            <a:p>
              <a:pPr marL="457200" marR="0" lvl="0" indent="0" algn="l" rtl="0">
                <a:lnSpc>
                  <a:spcPct val="107000"/>
                </a:lnSpc>
                <a:spcBef>
                  <a:spcPts val="800"/>
                </a:spcBef>
                <a:spcAft>
                  <a:spcPts val="0"/>
                </a:spcAft>
                <a:buClr>
                  <a:srgbClr val="000000"/>
                </a:buClr>
                <a:buSzPts val="1400"/>
                <a:buFont typeface="Arial"/>
                <a:buNone/>
              </a:pPr>
              <a:r>
                <a:rPr lang="fr-FR" sz="1400" b="1" i="0" u="none" strike="noStrike" cap="none">
                  <a:solidFill>
                    <a:srgbClr val="000000"/>
                  </a:solidFill>
                  <a:latin typeface="Gill Sans"/>
                  <a:ea typeface="Gill Sans"/>
                  <a:cs typeface="Gill Sans"/>
                  <a:sym typeface="Gill Sans"/>
                </a:rPr>
                <a:t>Pwomosyon </a:t>
              </a:r>
              <a:r>
                <a:rPr lang="fr-FR" sz="1400" b="1">
                  <a:solidFill>
                    <a:srgbClr val="000000"/>
                  </a:solidFill>
                  <a:latin typeface="Gill Sans"/>
                  <a:ea typeface="Gill Sans"/>
                  <a:cs typeface="Gill Sans"/>
                  <a:sym typeface="Gill Sans"/>
                </a:rPr>
                <a:t>ak Kominikasyon </a:t>
              </a:r>
              <a:r>
                <a:rPr lang="fr-FR" sz="1400" b="0" i="0" u="none" strike="noStrike" cap="none">
                  <a:solidFill>
                    <a:srgbClr val="000000"/>
                  </a:solidFill>
                  <a:latin typeface="Gill Sans"/>
                  <a:ea typeface="Gill Sans"/>
                  <a:cs typeface="Gill Sans"/>
                  <a:sym typeface="Gill Sans"/>
                </a:rPr>
                <a:t>( pou Fikse kamera sou aktè ki se lidè nan pote chanjman pozitif</a:t>
              </a:r>
              <a:r>
                <a:rPr lang="fr-FR" sz="1400">
                  <a:solidFill>
                    <a:srgbClr val="000000"/>
                  </a:solidFill>
                  <a:latin typeface="Gill Sans"/>
                  <a:ea typeface="Gill Sans"/>
                  <a:cs typeface="Gill Sans"/>
                  <a:sym typeface="Gill Sans"/>
                </a:rPr>
                <a:t>, ki enspire lòt moun fè menm bagay la</a:t>
              </a:r>
              <a:r>
                <a:rPr lang="fr-FR" sz="1400" b="0" i="0" u="none" strike="noStrike" cap="none">
                  <a:solidFill>
                    <a:srgbClr val="000000"/>
                  </a:solidFill>
                  <a:latin typeface="Gill Sans"/>
                  <a:ea typeface="Gill Sans"/>
                  <a:cs typeface="Gill Sans"/>
                  <a:sym typeface="Gill Sans"/>
                </a:rPr>
                <a:t>).</a:t>
              </a:r>
              <a:endParaRPr sz="1400" b="0" i="0" u="none" strike="noStrike" cap="none">
                <a:solidFill>
                  <a:srgbClr val="000000"/>
                </a:solidFill>
                <a:latin typeface="Gill Sans"/>
                <a:ea typeface="Gill Sans"/>
                <a:cs typeface="Gill Sans"/>
                <a:sym typeface="Gill Sans"/>
              </a:endParaRPr>
            </a:p>
          </p:txBody>
        </p:sp>
        <p:pic>
          <p:nvPicPr>
            <p:cNvPr id="163" name="Google Shape;163;p9"/>
            <p:cNvPicPr preferRelativeResize="0"/>
            <p:nvPr/>
          </p:nvPicPr>
          <p:blipFill rotWithShape="1">
            <a:blip r:embed="rId3">
              <a:alphaModFix/>
            </a:blip>
            <a:srcRect/>
            <a:stretch/>
          </p:blipFill>
          <p:spPr>
            <a:xfrm>
              <a:off x="349741" y="3098860"/>
              <a:ext cx="229870" cy="210820"/>
            </a:xfrm>
            <a:prstGeom prst="rect">
              <a:avLst/>
            </a:prstGeom>
            <a:noFill/>
            <a:ln>
              <a:noFill/>
            </a:ln>
          </p:spPr>
        </p:pic>
        <p:pic>
          <p:nvPicPr>
            <p:cNvPr id="164" name="Google Shape;164;p9"/>
            <p:cNvPicPr preferRelativeResize="0"/>
            <p:nvPr/>
          </p:nvPicPr>
          <p:blipFill rotWithShape="1">
            <a:blip r:embed="rId4">
              <a:alphaModFix/>
            </a:blip>
            <a:srcRect/>
            <a:stretch/>
          </p:blipFill>
          <p:spPr>
            <a:xfrm>
              <a:off x="326409" y="-26119"/>
              <a:ext cx="292735" cy="292735"/>
            </a:xfrm>
            <a:prstGeom prst="rect">
              <a:avLst/>
            </a:prstGeom>
            <a:noFill/>
            <a:ln>
              <a:noFill/>
            </a:ln>
          </p:spPr>
        </p:pic>
        <p:pic>
          <p:nvPicPr>
            <p:cNvPr id="165" name="Google Shape;165;p9"/>
            <p:cNvPicPr preferRelativeResize="0"/>
            <p:nvPr/>
          </p:nvPicPr>
          <p:blipFill rotWithShape="1">
            <a:blip r:embed="rId5">
              <a:alphaModFix/>
            </a:blip>
            <a:srcRect/>
            <a:stretch/>
          </p:blipFill>
          <p:spPr>
            <a:xfrm>
              <a:off x="329678" y="1363831"/>
              <a:ext cx="238760" cy="237490"/>
            </a:xfrm>
            <a:prstGeom prst="rect">
              <a:avLst/>
            </a:prstGeom>
            <a:noFill/>
            <a:ln>
              <a:noFill/>
            </a:ln>
          </p:spPr>
        </p:pic>
        <p:pic>
          <p:nvPicPr>
            <p:cNvPr id="166" name="Google Shape;166;p9"/>
            <p:cNvPicPr preferRelativeResize="0"/>
            <p:nvPr/>
          </p:nvPicPr>
          <p:blipFill rotWithShape="1">
            <a:blip r:embed="rId6">
              <a:alphaModFix/>
            </a:blip>
            <a:srcRect/>
            <a:stretch/>
          </p:blipFill>
          <p:spPr>
            <a:xfrm flipH="1">
              <a:off x="318374" y="689899"/>
              <a:ext cx="244475" cy="245745"/>
            </a:xfrm>
            <a:prstGeom prst="rect">
              <a:avLst/>
            </a:prstGeom>
            <a:noFill/>
            <a:ln>
              <a:noFill/>
            </a:ln>
          </p:spPr>
        </p:pic>
        <p:pic>
          <p:nvPicPr>
            <p:cNvPr id="167" name="Google Shape;167;p9"/>
            <p:cNvPicPr preferRelativeResize="0"/>
            <p:nvPr/>
          </p:nvPicPr>
          <p:blipFill rotWithShape="1">
            <a:blip r:embed="rId7">
              <a:alphaModFix/>
            </a:blip>
            <a:srcRect/>
            <a:stretch/>
          </p:blipFill>
          <p:spPr>
            <a:xfrm>
              <a:off x="284266" y="2030375"/>
              <a:ext cx="266700" cy="266700"/>
            </a:xfrm>
            <a:prstGeom prst="rect">
              <a:avLst/>
            </a:prstGeom>
            <a:noFill/>
            <a:ln>
              <a:noFill/>
            </a:ln>
          </p:spPr>
        </p:pic>
        <p:pic>
          <p:nvPicPr>
            <p:cNvPr id="168" name="Google Shape;168;p9"/>
            <p:cNvPicPr preferRelativeResize="0"/>
            <p:nvPr/>
          </p:nvPicPr>
          <p:blipFill rotWithShape="1">
            <a:blip r:embed="rId8">
              <a:alphaModFix/>
            </a:blip>
            <a:srcRect/>
            <a:stretch/>
          </p:blipFill>
          <p:spPr>
            <a:xfrm>
              <a:off x="278169" y="2484760"/>
              <a:ext cx="323215" cy="323215"/>
            </a:xfrm>
            <a:prstGeom prst="rect">
              <a:avLst/>
            </a:prstGeom>
            <a:noFill/>
            <a:ln>
              <a:noFill/>
            </a:ln>
          </p:spPr>
        </p:pic>
      </p:grpSp>
      <p:sp>
        <p:nvSpPr>
          <p:cNvPr id="169" name="Google Shape;169;p9"/>
          <p:cNvSpPr txBox="1"/>
          <p:nvPr/>
        </p:nvSpPr>
        <p:spPr>
          <a:xfrm>
            <a:off x="4832124" y="1747291"/>
            <a:ext cx="4018673" cy="2357312"/>
          </a:xfrm>
          <a:prstGeom prst="rect">
            <a:avLst/>
          </a:prstGeom>
          <a:noFill/>
          <a:ln>
            <a:noFill/>
          </a:ln>
        </p:spPr>
        <p:txBody>
          <a:bodyPr spcFirstLastPara="1" wrap="square" lIns="91425" tIns="45700" rIns="91425" bIns="45700" anchor="t" anchorCtr="0">
            <a:spAutoFit/>
          </a:bodyPr>
          <a:lstStyle/>
          <a:p>
            <a:pPr marL="0" marR="0" lvl="0" indent="0" algn="l" rtl="0">
              <a:lnSpc>
                <a:spcPct val="107000"/>
              </a:lnSpc>
              <a:spcBef>
                <a:spcPts val="0"/>
              </a:spcBef>
              <a:spcAft>
                <a:spcPts val="0"/>
              </a:spcAft>
              <a:buNone/>
            </a:pPr>
            <a:r>
              <a:rPr lang="fr-FR" sz="1400" b="1" dirty="0" err="1">
                <a:solidFill>
                  <a:srgbClr val="4990A5"/>
                </a:solidFill>
                <a:latin typeface="Gill Sans"/>
                <a:ea typeface="Gill Sans"/>
                <a:cs typeface="Gill Sans"/>
                <a:sym typeface="Gill Sans"/>
              </a:rPr>
              <a:t>Asistans</a:t>
            </a:r>
            <a:r>
              <a:rPr lang="fr-FR" sz="1400" b="1" dirty="0">
                <a:solidFill>
                  <a:srgbClr val="4990A5"/>
                </a:solidFill>
                <a:latin typeface="Gill Sans"/>
                <a:ea typeface="Gill Sans"/>
                <a:cs typeface="Gill Sans"/>
                <a:sym typeface="Gill Sans"/>
              </a:rPr>
              <a:t> </a:t>
            </a:r>
            <a:r>
              <a:rPr lang="fr-FR" sz="1400" b="1" dirty="0" err="1">
                <a:solidFill>
                  <a:srgbClr val="4990A5"/>
                </a:solidFill>
                <a:latin typeface="Gill Sans"/>
                <a:ea typeface="Gill Sans"/>
                <a:cs typeface="Gill Sans"/>
                <a:sym typeface="Gill Sans"/>
              </a:rPr>
              <a:t>lou</a:t>
            </a:r>
            <a:endParaRPr sz="1200" dirty="0">
              <a:solidFill>
                <a:schemeClr val="dk1"/>
              </a:solidFill>
              <a:latin typeface="Gill Sans"/>
              <a:ea typeface="Gill Sans"/>
              <a:cs typeface="Gill Sans"/>
              <a:sym typeface="Gill Sans"/>
            </a:endParaRPr>
          </a:p>
          <a:p>
            <a:pPr marL="457200" marR="0" lvl="0" indent="0" algn="l" rtl="0">
              <a:lnSpc>
                <a:spcPct val="107000"/>
              </a:lnSpc>
              <a:spcBef>
                <a:spcPts val="800"/>
              </a:spcBef>
              <a:spcAft>
                <a:spcPts val="0"/>
              </a:spcAft>
              <a:buNone/>
            </a:pPr>
            <a:r>
              <a:rPr lang="fr-FR" sz="1400" b="1" i="1" dirty="0" err="1">
                <a:solidFill>
                  <a:schemeClr val="dk1"/>
                </a:solidFill>
                <a:latin typeface="Gill Sans"/>
                <a:ea typeface="Gill Sans"/>
                <a:cs typeface="Gill Sans"/>
                <a:sym typeface="Gill Sans"/>
              </a:rPr>
              <a:t>Sibvansyon</a:t>
            </a:r>
            <a:r>
              <a:rPr lang="fr-FR" sz="1400" b="1" i="1" dirty="0">
                <a:solidFill>
                  <a:schemeClr val="dk1"/>
                </a:solidFill>
                <a:latin typeface="Gill Sans"/>
                <a:ea typeface="Gill Sans"/>
                <a:cs typeface="Gill Sans"/>
                <a:sym typeface="Gill Sans"/>
              </a:rPr>
              <a:t>  </a:t>
            </a:r>
            <a:r>
              <a:rPr lang="fr-FR" sz="1400" b="1" i="1" dirty="0" err="1">
                <a:solidFill>
                  <a:schemeClr val="dk1"/>
                </a:solidFill>
                <a:latin typeface="Gill Sans"/>
                <a:ea typeface="Gill Sans"/>
                <a:cs typeface="Gill Sans"/>
                <a:sym typeface="Gill Sans"/>
              </a:rPr>
              <a:t>baze</a:t>
            </a:r>
            <a:r>
              <a:rPr lang="fr-FR" sz="1400" b="1" i="1" dirty="0">
                <a:solidFill>
                  <a:schemeClr val="dk1"/>
                </a:solidFill>
                <a:latin typeface="Gill Sans"/>
                <a:ea typeface="Gill Sans"/>
                <a:cs typeface="Gill Sans"/>
                <a:sym typeface="Gill Sans"/>
              </a:rPr>
              <a:t>  sou  </a:t>
            </a:r>
            <a:r>
              <a:rPr lang="fr-FR" sz="1400" b="1" i="1" dirty="0" err="1">
                <a:solidFill>
                  <a:schemeClr val="dk1"/>
                </a:solidFill>
                <a:latin typeface="Gill Sans"/>
                <a:ea typeface="Gill Sans"/>
                <a:cs typeface="Gill Sans"/>
                <a:sym typeface="Gill Sans"/>
              </a:rPr>
              <a:t>pèfomans</a:t>
            </a:r>
            <a:r>
              <a:rPr lang="fr-FR" sz="1400" b="1" i="1" dirty="0">
                <a:solidFill>
                  <a:schemeClr val="dk1"/>
                </a:solidFill>
                <a:latin typeface="Gill Sans"/>
                <a:ea typeface="Gill Sans"/>
                <a:cs typeface="Gill Sans"/>
                <a:sym typeface="Gill Sans"/>
              </a:rPr>
              <a:t>   </a:t>
            </a:r>
            <a:r>
              <a:rPr lang="fr-FR" sz="1400" b="1" i="1" dirty="0" err="1">
                <a:solidFill>
                  <a:schemeClr val="dk1"/>
                </a:solidFill>
                <a:latin typeface="Gill Sans"/>
                <a:ea typeface="Gill Sans"/>
                <a:cs typeface="Gill Sans"/>
                <a:sym typeface="Gill Sans"/>
              </a:rPr>
              <a:t>Kontribisyon</a:t>
            </a:r>
            <a:r>
              <a:rPr lang="fr-FR" sz="1400" b="1" i="1" dirty="0">
                <a:solidFill>
                  <a:schemeClr val="dk1"/>
                </a:solidFill>
                <a:latin typeface="Gill Sans"/>
                <a:ea typeface="Gill Sans"/>
                <a:cs typeface="Gill Sans"/>
                <a:sym typeface="Gill Sans"/>
              </a:rPr>
              <a:t> </a:t>
            </a:r>
            <a:r>
              <a:rPr lang="fr-FR" sz="1400" b="1" i="1" dirty="0" err="1">
                <a:solidFill>
                  <a:schemeClr val="dk1"/>
                </a:solidFill>
                <a:latin typeface="Gill Sans"/>
                <a:ea typeface="Gill Sans"/>
                <a:cs typeface="Gill Sans"/>
                <a:sym typeface="Gill Sans"/>
              </a:rPr>
              <a:t>materyèl</a:t>
            </a:r>
            <a:r>
              <a:rPr lang="fr-FR" sz="1400" b="1" i="1" dirty="0">
                <a:solidFill>
                  <a:schemeClr val="dk1"/>
                </a:solidFill>
                <a:latin typeface="Gill Sans"/>
                <a:ea typeface="Gill Sans"/>
                <a:cs typeface="Gill Sans"/>
                <a:sym typeface="Gill Sans"/>
              </a:rPr>
              <a:t> (</a:t>
            </a:r>
            <a:r>
              <a:rPr lang="fr-FR" sz="1400" dirty="0" err="1">
                <a:solidFill>
                  <a:schemeClr val="dk1"/>
                </a:solidFill>
                <a:latin typeface="Gill Sans"/>
                <a:ea typeface="Gill Sans"/>
                <a:cs typeface="Gill Sans"/>
                <a:sym typeface="Gill Sans"/>
              </a:rPr>
              <a:t>renouvèlman</a:t>
            </a:r>
            <a:r>
              <a:rPr lang="fr-FR" sz="1400" dirty="0">
                <a:solidFill>
                  <a:schemeClr val="dk1"/>
                </a:solidFill>
                <a:latin typeface="Gill Sans"/>
                <a:ea typeface="Gill Sans"/>
                <a:cs typeface="Gill Sans"/>
                <a:sym typeface="Gill Sans"/>
              </a:rPr>
              <a:t> </a:t>
            </a:r>
            <a:r>
              <a:rPr lang="fr-FR" sz="1400" dirty="0" err="1">
                <a:solidFill>
                  <a:schemeClr val="dk1"/>
                </a:solidFill>
                <a:latin typeface="Gill Sans"/>
                <a:ea typeface="Gill Sans"/>
                <a:cs typeface="Gill Sans"/>
                <a:sym typeface="Gill Sans"/>
              </a:rPr>
              <a:t>ekipman</a:t>
            </a:r>
            <a:r>
              <a:rPr lang="fr-FR" sz="1400" dirty="0">
                <a:solidFill>
                  <a:schemeClr val="dk1"/>
                </a:solidFill>
                <a:latin typeface="Gill Sans"/>
                <a:ea typeface="Gill Sans"/>
                <a:cs typeface="Gill Sans"/>
                <a:sym typeface="Gill Sans"/>
              </a:rPr>
              <a:t>, </a:t>
            </a:r>
            <a:r>
              <a:rPr lang="fr-FR" sz="1400" dirty="0" err="1">
                <a:solidFill>
                  <a:schemeClr val="dk1"/>
                </a:solidFill>
                <a:latin typeface="Gill Sans"/>
                <a:ea typeface="Gill Sans"/>
                <a:cs typeface="Gill Sans"/>
                <a:sym typeface="Gill Sans"/>
              </a:rPr>
              <a:t>finansman</a:t>
            </a:r>
            <a:r>
              <a:rPr lang="fr-FR" sz="1400" dirty="0">
                <a:solidFill>
                  <a:schemeClr val="dk1"/>
                </a:solidFill>
                <a:latin typeface="Gill Sans"/>
                <a:ea typeface="Gill Sans"/>
                <a:cs typeface="Gill Sans"/>
                <a:sym typeface="Gill Sans"/>
              </a:rPr>
              <a:t>, </a:t>
            </a:r>
            <a:r>
              <a:rPr lang="fr-FR" sz="1400" dirty="0" err="1">
                <a:solidFill>
                  <a:schemeClr val="dk1"/>
                </a:solidFill>
                <a:latin typeface="Gill Sans"/>
                <a:ea typeface="Gill Sans"/>
                <a:cs typeface="Gill Sans"/>
                <a:sym typeface="Gill Sans"/>
              </a:rPr>
              <a:t>pataj</a:t>
            </a:r>
            <a:r>
              <a:rPr lang="fr-FR" sz="1400" dirty="0">
                <a:solidFill>
                  <a:schemeClr val="dk1"/>
                </a:solidFill>
                <a:latin typeface="Gill Sans"/>
                <a:ea typeface="Gill Sans"/>
                <a:cs typeface="Gill Sans"/>
                <a:sym typeface="Gill Sans"/>
              </a:rPr>
              <a:t> </a:t>
            </a:r>
            <a:r>
              <a:rPr lang="fr-FR" sz="1400" dirty="0" err="1">
                <a:solidFill>
                  <a:schemeClr val="dk1"/>
                </a:solidFill>
                <a:latin typeface="Gill Sans"/>
                <a:ea typeface="Gill Sans"/>
                <a:cs typeface="Gill Sans"/>
                <a:sym typeface="Gill Sans"/>
              </a:rPr>
              <a:t>kou</a:t>
            </a:r>
            <a:r>
              <a:rPr lang="fr-FR" sz="1400" dirty="0">
                <a:solidFill>
                  <a:schemeClr val="dk1"/>
                </a:solidFill>
                <a:latin typeface="Gill Sans"/>
                <a:ea typeface="Gill Sans"/>
                <a:cs typeface="Gill Sans"/>
                <a:sym typeface="Gill Sans"/>
              </a:rPr>
              <a:t> 50/50 </a:t>
            </a:r>
            <a:r>
              <a:rPr lang="fr-FR" sz="1400" dirty="0" err="1">
                <a:solidFill>
                  <a:schemeClr val="dk1"/>
                </a:solidFill>
                <a:latin typeface="Gill Sans"/>
                <a:ea typeface="Gill Sans"/>
                <a:cs typeface="Gill Sans"/>
                <a:sym typeface="Gill Sans"/>
              </a:rPr>
              <a:t>kontribisyon</a:t>
            </a:r>
            <a:r>
              <a:rPr lang="fr-FR" sz="1400" dirty="0">
                <a:solidFill>
                  <a:schemeClr val="dk1"/>
                </a:solidFill>
                <a:latin typeface="Gill Sans"/>
                <a:ea typeface="Gill Sans"/>
                <a:cs typeface="Gill Sans"/>
                <a:sym typeface="Gill Sans"/>
              </a:rPr>
              <a:t> </a:t>
            </a:r>
            <a:r>
              <a:rPr lang="fr-FR" sz="1400" dirty="0" err="1">
                <a:solidFill>
                  <a:schemeClr val="dk1"/>
                </a:solidFill>
                <a:latin typeface="Gill Sans"/>
                <a:ea typeface="Gill Sans"/>
                <a:cs typeface="Gill Sans"/>
                <a:sym typeface="Gill Sans"/>
              </a:rPr>
              <a:t>pwojè-aktè</a:t>
            </a:r>
            <a:r>
              <a:rPr lang="fr-FR" sz="1400" dirty="0">
                <a:solidFill>
                  <a:schemeClr val="dk1"/>
                </a:solidFill>
                <a:latin typeface="Gill Sans"/>
                <a:ea typeface="Gill Sans"/>
                <a:cs typeface="Gill Sans"/>
                <a:sym typeface="Gill Sans"/>
              </a:rPr>
              <a:t>)</a:t>
            </a:r>
            <a:endParaRPr dirty="0"/>
          </a:p>
          <a:p>
            <a:pPr marL="457200" marR="0" lvl="0" indent="0" algn="l" rtl="0">
              <a:lnSpc>
                <a:spcPct val="107000"/>
              </a:lnSpc>
              <a:spcBef>
                <a:spcPts val="800"/>
              </a:spcBef>
              <a:spcAft>
                <a:spcPts val="0"/>
              </a:spcAft>
              <a:buNone/>
            </a:pPr>
            <a:r>
              <a:rPr lang="fr-FR" sz="1400" b="1" i="1" u="sng" dirty="0" err="1">
                <a:solidFill>
                  <a:schemeClr val="dk1"/>
                </a:solidFill>
                <a:latin typeface="Gill Sans"/>
                <a:ea typeface="Gill Sans"/>
                <a:cs typeface="Gill Sans"/>
                <a:sym typeface="Gill Sans"/>
              </a:rPr>
              <a:t>Kontra</a:t>
            </a:r>
            <a:r>
              <a:rPr lang="fr-FR" sz="1400" b="1" i="1" u="sng" dirty="0">
                <a:solidFill>
                  <a:schemeClr val="dk1"/>
                </a:solidFill>
                <a:latin typeface="Gill Sans"/>
                <a:ea typeface="Gill Sans"/>
                <a:cs typeface="Gill Sans"/>
                <a:sym typeface="Gill Sans"/>
              </a:rPr>
              <a:t> </a:t>
            </a:r>
            <a:r>
              <a:rPr lang="fr-FR" sz="1400" b="1" i="1" u="sng" dirty="0" err="1">
                <a:solidFill>
                  <a:schemeClr val="dk1"/>
                </a:solidFill>
                <a:latin typeface="Gill Sans"/>
                <a:ea typeface="Gill Sans"/>
                <a:cs typeface="Gill Sans"/>
                <a:sym typeface="Gill Sans"/>
              </a:rPr>
              <a:t>Soutretans</a:t>
            </a:r>
            <a:r>
              <a:rPr lang="fr-FR" sz="1400" b="1" i="1" u="sng" dirty="0">
                <a:solidFill>
                  <a:schemeClr val="dk1"/>
                </a:solidFill>
                <a:latin typeface="Gill Sans"/>
                <a:ea typeface="Gill Sans"/>
                <a:cs typeface="Gill Sans"/>
                <a:sym typeface="Gill Sans"/>
              </a:rPr>
              <a:t> </a:t>
            </a:r>
            <a:r>
              <a:rPr lang="fr-FR" sz="1400" dirty="0" err="1">
                <a:solidFill>
                  <a:srgbClr val="000000"/>
                </a:solidFill>
                <a:latin typeface="Gill Sans"/>
                <a:ea typeface="Gill Sans"/>
                <a:cs typeface="Gill Sans"/>
                <a:sym typeface="Gill Sans"/>
              </a:rPr>
              <a:t>Itilize</a:t>
            </a:r>
            <a:r>
              <a:rPr lang="fr-FR" sz="1400" dirty="0">
                <a:solidFill>
                  <a:srgbClr val="000000"/>
                </a:solidFill>
                <a:latin typeface="Gill Sans"/>
                <a:ea typeface="Gill Sans"/>
                <a:cs typeface="Gill Sans"/>
                <a:sym typeface="Gill Sans"/>
              </a:rPr>
              <a:t>, teste </a:t>
            </a:r>
            <a:r>
              <a:rPr lang="fr-FR" sz="1400" dirty="0" err="1">
                <a:solidFill>
                  <a:srgbClr val="000000"/>
                </a:solidFill>
                <a:latin typeface="Gill Sans"/>
                <a:ea typeface="Gill Sans"/>
                <a:cs typeface="Gill Sans"/>
                <a:sym typeface="Gill Sans"/>
              </a:rPr>
              <a:t>sèvis</a:t>
            </a:r>
            <a:r>
              <a:rPr lang="fr-FR" sz="1400" dirty="0">
                <a:solidFill>
                  <a:srgbClr val="000000"/>
                </a:solidFill>
                <a:latin typeface="Gill Sans"/>
                <a:ea typeface="Gill Sans"/>
                <a:cs typeface="Gill Sans"/>
                <a:sym typeface="Gill Sans"/>
              </a:rPr>
              <a:t> </a:t>
            </a:r>
            <a:r>
              <a:rPr lang="fr-FR" sz="1400" dirty="0" err="1">
                <a:solidFill>
                  <a:srgbClr val="000000"/>
                </a:solidFill>
                <a:latin typeface="Gill Sans"/>
                <a:ea typeface="Gill Sans"/>
                <a:cs typeface="Gill Sans"/>
                <a:sym typeface="Gill Sans"/>
              </a:rPr>
              <a:t>ki</a:t>
            </a:r>
            <a:r>
              <a:rPr lang="fr-FR" sz="1400" dirty="0">
                <a:solidFill>
                  <a:srgbClr val="000000"/>
                </a:solidFill>
                <a:latin typeface="Gill Sans"/>
                <a:ea typeface="Gill Sans"/>
                <a:cs typeface="Gill Sans"/>
                <a:sym typeface="Gill Sans"/>
              </a:rPr>
              <a:t> </a:t>
            </a:r>
            <a:r>
              <a:rPr lang="fr-FR" sz="1400" dirty="0" err="1">
                <a:solidFill>
                  <a:srgbClr val="000000"/>
                </a:solidFill>
                <a:latin typeface="Gill Sans"/>
                <a:ea typeface="Gill Sans"/>
                <a:cs typeface="Gill Sans"/>
                <a:sym typeface="Gill Sans"/>
              </a:rPr>
              <a:t>esansyèl</a:t>
            </a:r>
            <a:r>
              <a:rPr lang="fr-FR" sz="1400" dirty="0">
                <a:solidFill>
                  <a:srgbClr val="000000"/>
                </a:solidFill>
                <a:latin typeface="Gill Sans"/>
                <a:ea typeface="Gill Sans"/>
                <a:cs typeface="Gill Sans"/>
                <a:sym typeface="Gill Sans"/>
              </a:rPr>
              <a:t> pou </a:t>
            </a:r>
            <a:r>
              <a:rPr lang="fr-FR" sz="1400" dirty="0" err="1">
                <a:solidFill>
                  <a:srgbClr val="000000"/>
                </a:solidFill>
                <a:latin typeface="Gill Sans"/>
                <a:ea typeface="Gill Sans"/>
                <a:cs typeface="Gill Sans"/>
                <a:sym typeface="Gill Sans"/>
              </a:rPr>
              <a:t>amelyore</a:t>
            </a:r>
            <a:r>
              <a:rPr lang="fr-FR" sz="1400" dirty="0">
                <a:solidFill>
                  <a:srgbClr val="000000"/>
                </a:solidFill>
                <a:latin typeface="Gill Sans"/>
                <a:ea typeface="Gill Sans"/>
                <a:cs typeface="Gill Sans"/>
                <a:sym typeface="Gill Sans"/>
              </a:rPr>
              <a:t> </a:t>
            </a:r>
            <a:r>
              <a:rPr lang="fr-FR" sz="1400" dirty="0" err="1">
                <a:solidFill>
                  <a:srgbClr val="000000"/>
                </a:solidFill>
                <a:latin typeface="Gill Sans"/>
                <a:ea typeface="Gill Sans"/>
                <a:cs typeface="Gill Sans"/>
                <a:sym typeface="Gill Sans"/>
              </a:rPr>
              <a:t>fonksyonman</a:t>
            </a:r>
            <a:r>
              <a:rPr lang="fr-FR" sz="1400" dirty="0">
                <a:solidFill>
                  <a:srgbClr val="000000"/>
                </a:solidFill>
                <a:latin typeface="Gill Sans"/>
                <a:ea typeface="Gill Sans"/>
                <a:cs typeface="Gill Sans"/>
                <a:sym typeface="Gill Sans"/>
              </a:rPr>
              <a:t> </a:t>
            </a:r>
            <a:r>
              <a:rPr lang="fr-FR" sz="1400" dirty="0" err="1">
                <a:solidFill>
                  <a:srgbClr val="000000"/>
                </a:solidFill>
                <a:latin typeface="Gill Sans"/>
                <a:ea typeface="Gill Sans"/>
                <a:cs typeface="Gill Sans"/>
                <a:sym typeface="Gill Sans"/>
              </a:rPr>
              <a:t>sistèm</a:t>
            </a:r>
            <a:r>
              <a:rPr lang="fr-FR" sz="1400" dirty="0">
                <a:solidFill>
                  <a:srgbClr val="000000"/>
                </a:solidFill>
                <a:latin typeface="Gill Sans"/>
                <a:ea typeface="Gill Sans"/>
                <a:cs typeface="Gill Sans"/>
                <a:sym typeface="Gill Sans"/>
              </a:rPr>
              <a:t> </a:t>
            </a:r>
            <a:r>
              <a:rPr lang="fr-FR" sz="1400" dirty="0" err="1">
                <a:solidFill>
                  <a:srgbClr val="000000"/>
                </a:solidFill>
                <a:latin typeface="Gill Sans"/>
                <a:ea typeface="Gill Sans"/>
                <a:cs typeface="Gill Sans"/>
                <a:sym typeface="Gill Sans"/>
              </a:rPr>
              <a:t>pwodiksyon</a:t>
            </a:r>
            <a:r>
              <a:rPr lang="fr-FR" sz="1400" dirty="0">
                <a:solidFill>
                  <a:srgbClr val="000000"/>
                </a:solidFill>
                <a:latin typeface="Gill Sans"/>
                <a:ea typeface="Gill Sans"/>
                <a:cs typeface="Gill Sans"/>
                <a:sym typeface="Gill Sans"/>
              </a:rPr>
              <a:t>, </a:t>
            </a:r>
            <a:r>
              <a:rPr lang="fr-FR" sz="1400" dirty="0" err="1">
                <a:solidFill>
                  <a:srgbClr val="000000"/>
                </a:solidFill>
                <a:latin typeface="Gill Sans"/>
                <a:ea typeface="Gill Sans"/>
                <a:cs typeface="Gill Sans"/>
                <a:sym typeface="Gill Sans"/>
              </a:rPr>
              <a:t>finansman</a:t>
            </a:r>
            <a:r>
              <a:rPr lang="fr-FR" sz="1400" dirty="0">
                <a:solidFill>
                  <a:srgbClr val="000000"/>
                </a:solidFill>
                <a:latin typeface="Gill Sans"/>
                <a:ea typeface="Gill Sans"/>
                <a:cs typeface="Gill Sans"/>
                <a:sym typeface="Gill Sans"/>
              </a:rPr>
              <a:t> </a:t>
            </a:r>
            <a:r>
              <a:rPr lang="fr-FR" sz="1400" dirty="0" err="1">
                <a:solidFill>
                  <a:srgbClr val="000000"/>
                </a:solidFill>
                <a:latin typeface="Gill Sans"/>
                <a:ea typeface="Gill Sans"/>
                <a:cs typeface="Gill Sans"/>
                <a:sym typeface="Gill Sans"/>
              </a:rPr>
              <a:t>ak</a:t>
            </a:r>
            <a:r>
              <a:rPr lang="fr-FR" sz="1400" dirty="0">
                <a:solidFill>
                  <a:srgbClr val="000000"/>
                </a:solidFill>
                <a:latin typeface="Gill Sans"/>
                <a:ea typeface="Gill Sans"/>
                <a:cs typeface="Gill Sans"/>
                <a:sym typeface="Gill Sans"/>
              </a:rPr>
              <a:t> </a:t>
            </a:r>
            <a:r>
              <a:rPr lang="fr-FR" sz="1400" dirty="0" err="1">
                <a:solidFill>
                  <a:srgbClr val="000000"/>
                </a:solidFill>
                <a:latin typeface="Gill Sans"/>
                <a:ea typeface="Gill Sans"/>
                <a:cs typeface="Gill Sans"/>
                <a:sym typeface="Gill Sans"/>
              </a:rPr>
              <a:t>kofinansman</a:t>
            </a:r>
            <a:r>
              <a:rPr lang="fr-FR" sz="1400" dirty="0">
                <a:solidFill>
                  <a:srgbClr val="000000"/>
                </a:solidFill>
                <a:latin typeface="Gill Sans"/>
                <a:ea typeface="Gill Sans"/>
                <a:cs typeface="Gill Sans"/>
                <a:sym typeface="Gill Sans"/>
              </a:rPr>
              <a:t> </a:t>
            </a:r>
            <a:r>
              <a:rPr lang="fr-FR" sz="1400" dirty="0" err="1">
                <a:solidFill>
                  <a:srgbClr val="000000"/>
                </a:solidFill>
                <a:latin typeface="Gill Sans"/>
                <a:ea typeface="Gill Sans"/>
                <a:cs typeface="Gill Sans"/>
                <a:sym typeface="Gill Sans"/>
              </a:rPr>
              <a:t>èd</a:t>
            </a:r>
            <a:r>
              <a:rPr lang="fr-FR" sz="1400" dirty="0">
                <a:solidFill>
                  <a:srgbClr val="000000"/>
                </a:solidFill>
                <a:latin typeface="Gill Sans"/>
                <a:ea typeface="Gill Sans"/>
                <a:cs typeface="Gill Sans"/>
                <a:sym typeface="Gill Sans"/>
              </a:rPr>
              <a:t> pou </a:t>
            </a:r>
            <a:r>
              <a:rPr lang="fr-FR" sz="1400" dirty="0" err="1">
                <a:solidFill>
                  <a:srgbClr val="000000"/>
                </a:solidFill>
                <a:latin typeface="Gill Sans"/>
                <a:ea typeface="Gill Sans"/>
                <a:cs typeface="Gill Sans"/>
                <a:sym typeface="Gill Sans"/>
              </a:rPr>
              <a:t>devlopman</a:t>
            </a:r>
            <a:r>
              <a:rPr lang="fr-FR" sz="1400" dirty="0">
                <a:solidFill>
                  <a:srgbClr val="000000"/>
                </a:solidFill>
                <a:latin typeface="Gill Sans"/>
                <a:ea typeface="Gill Sans"/>
                <a:cs typeface="Gill Sans"/>
                <a:sym typeface="Gill Sans"/>
              </a:rPr>
              <a:t> </a:t>
            </a:r>
            <a:r>
              <a:rPr lang="fr-FR" sz="1400" dirty="0" err="1">
                <a:solidFill>
                  <a:srgbClr val="000000"/>
                </a:solidFill>
                <a:latin typeface="Gill Sans"/>
                <a:ea typeface="Gill Sans"/>
                <a:cs typeface="Gill Sans"/>
                <a:sym typeface="Gill Sans"/>
              </a:rPr>
              <a:t>kapasite</a:t>
            </a:r>
            <a:r>
              <a:rPr lang="fr-FR" sz="1400" dirty="0">
                <a:solidFill>
                  <a:srgbClr val="000000"/>
                </a:solidFill>
                <a:latin typeface="Gill Sans"/>
                <a:ea typeface="Gill Sans"/>
                <a:cs typeface="Gill Sans"/>
                <a:sym typeface="Gill Sans"/>
              </a:rPr>
              <a:t> </a:t>
            </a:r>
            <a:r>
              <a:rPr lang="fr-FR" sz="1400" dirty="0" err="1">
                <a:solidFill>
                  <a:srgbClr val="000000"/>
                </a:solidFill>
                <a:latin typeface="Gill Sans"/>
                <a:ea typeface="Gill Sans"/>
                <a:cs typeface="Gill Sans"/>
                <a:sym typeface="Gill Sans"/>
              </a:rPr>
              <a:t>aktè</a:t>
            </a:r>
            <a:r>
              <a:rPr lang="fr-FR" sz="1400" dirty="0">
                <a:solidFill>
                  <a:srgbClr val="000000"/>
                </a:solidFill>
                <a:latin typeface="Gill Sans"/>
                <a:ea typeface="Gill Sans"/>
                <a:cs typeface="Gill Sans"/>
                <a:sym typeface="Gill Sans"/>
              </a:rPr>
              <a:t> yo.</a:t>
            </a:r>
            <a:endParaRPr sz="1400" dirty="0">
              <a:solidFill>
                <a:schemeClr val="dk1"/>
              </a:solidFill>
              <a:latin typeface="Gill Sans"/>
              <a:ea typeface="Gill Sans"/>
              <a:cs typeface="Gill Sans"/>
              <a:sym typeface="Gill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1"/>
                                        </p:tgtEl>
                                        <p:attrNameLst>
                                          <p:attrName>style.visibility</p:attrName>
                                        </p:attrNameLst>
                                      </p:cBhvr>
                                      <p:to>
                                        <p:strVal val="visible"/>
                                      </p:to>
                                    </p:set>
                                    <p:animEffect transition="in" filter="fade">
                                      <p:cBhvr>
                                        <p:cTn id="7" dur="500"/>
                                        <p:tgtEl>
                                          <p:spTgt spid="16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9"/>
                                        </p:tgtEl>
                                        <p:attrNameLst>
                                          <p:attrName>style.visibility</p:attrName>
                                        </p:attrNameLst>
                                      </p:cBhvr>
                                      <p:to>
                                        <p:strVal val="visible"/>
                                      </p:to>
                                    </p:set>
                                    <p:animEffect transition="in" filter="fade">
                                      <p:cBhvr>
                                        <p:cTn id="12" dur="500"/>
                                        <p:tgtEl>
                                          <p:spTgt spid="1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itle Slid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tent Slides">
  <a:themeElements>
    <a:clrScheme name="FTF_Colors">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799B5"/>
      </a:accent5>
      <a:accent6>
        <a:srgbClr val="D37D28"/>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Content Slides">
  <a:themeElements>
    <a:clrScheme name="FTF_Colors">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799B5"/>
      </a:accent5>
      <a:accent6>
        <a:srgbClr val="D37D28"/>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Closing Slid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Feed the Future-only branded blank">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Closing Slid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TotalTime>
  <Words>1031</Words>
  <Application>Microsoft Office PowerPoint</Application>
  <PresentationFormat>On-screen Show (4:3)</PresentationFormat>
  <Paragraphs>98</Paragraphs>
  <Slides>10</Slides>
  <Notes>10</Notes>
  <HiddenSlides>0</HiddenSlides>
  <MMClips>0</MMClips>
  <ScaleCrop>false</ScaleCrop>
  <HeadingPairs>
    <vt:vector size="6" baseType="variant">
      <vt:variant>
        <vt:lpstr>Fonts Used</vt:lpstr>
      </vt:variant>
      <vt:variant>
        <vt:i4>4</vt:i4>
      </vt:variant>
      <vt:variant>
        <vt:lpstr>Theme</vt:lpstr>
      </vt:variant>
      <vt:variant>
        <vt:i4>6</vt:i4>
      </vt:variant>
      <vt:variant>
        <vt:lpstr>Slide Titles</vt:lpstr>
      </vt:variant>
      <vt:variant>
        <vt:i4>10</vt:i4>
      </vt:variant>
    </vt:vector>
  </HeadingPairs>
  <TitlesOfParts>
    <vt:vector size="20" baseType="lpstr">
      <vt:lpstr>Gill Sans</vt:lpstr>
      <vt:lpstr>Arial</vt:lpstr>
      <vt:lpstr>Calibri</vt:lpstr>
      <vt:lpstr>Quattrocento Sans</vt:lpstr>
      <vt:lpstr>Title Slide</vt:lpstr>
      <vt:lpstr>Content Slides</vt:lpstr>
      <vt:lpstr>2_Content Slides</vt:lpstr>
      <vt:lpstr>1_Closing Slide</vt:lpstr>
      <vt:lpstr>Feed the Future-only branded blank</vt:lpstr>
      <vt:lpstr>Closing Slide</vt:lpstr>
      <vt:lpstr>PowerPoint Presentation</vt:lpstr>
      <vt:lpstr>TI KOUT PREZANTASYON SOU PARE</vt:lpstr>
      <vt:lpstr>OBJEKTIF AK REZILTA</vt:lpstr>
      <vt:lpstr>PowerPoint Presentation</vt:lpstr>
      <vt:lpstr>APWÒCH DEVLOPMAN SISTÈM MACHE</vt:lpstr>
      <vt:lpstr>PowerPoint Presentation</vt:lpstr>
      <vt:lpstr>PRENSIPAL PRENSIP APWÒCH LA </vt:lpstr>
      <vt:lpstr>PRENSIPAL PRENSIP APWÒCH LA</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Miya Rowe</dc:creator>
  <cp:lastModifiedBy>Daniel, Jean</cp:lastModifiedBy>
  <cp:revision>4</cp:revision>
  <dcterms:created xsi:type="dcterms:W3CDTF">2015-01-15T01:04:45Z</dcterms:created>
  <dcterms:modified xsi:type="dcterms:W3CDTF">2023-12-14T13:33:52Z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0x01010007FEBA0AEA26214D8584C8C79CA7E758</vt:lpwstr>
  </property>
</Properties>
</file>